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91" r:id="rId6"/>
    <p:sldId id="293" r:id="rId7"/>
    <p:sldId id="308" r:id="rId8"/>
    <p:sldId id="292" r:id="rId9"/>
    <p:sldId id="311" r:id="rId10"/>
    <p:sldId id="309" r:id="rId11"/>
    <p:sldId id="294" r:id="rId12"/>
    <p:sldId id="295" r:id="rId13"/>
    <p:sldId id="296" r:id="rId14"/>
    <p:sldId id="260" r:id="rId15"/>
    <p:sldId id="297" r:id="rId16"/>
    <p:sldId id="298" r:id="rId17"/>
    <p:sldId id="299" r:id="rId18"/>
    <p:sldId id="300" r:id="rId19"/>
    <p:sldId id="301" r:id="rId20"/>
    <p:sldId id="302" r:id="rId21"/>
    <p:sldId id="262" r:id="rId22"/>
    <p:sldId id="310" r:id="rId23"/>
    <p:sldId id="263" r:id="rId24"/>
    <p:sldId id="303" r:id="rId25"/>
    <p:sldId id="304" r:id="rId26"/>
    <p:sldId id="305" r:id="rId27"/>
    <p:sldId id="306" r:id="rId28"/>
    <p:sldId id="307" r:id="rId29"/>
    <p:sldId id="277" r:id="rId30"/>
  </p:sldIdLst>
  <p:sldSz cx="9144000" cy="5143500" type="screen16x9"/>
  <p:notesSz cx="6858000" cy="9144000"/>
  <p:embeddedFontLst>
    <p:embeddedFont>
      <p:font typeface="Do Hyeon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Anton" panose="020B0600000101010101" charset="0"/>
      <p:regular r:id="rId35"/>
    </p:embeddedFont>
    <p:embeddedFont>
      <p:font typeface="Barlow" panose="020B0600000101010101" charset="0"/>
      <p:regular r:id="rId36"/>
      <p:bold r:id="rId37"/>
      <p:italic r:id="rId38"/>
      <p:boldItalic r:id="rId39"/>
    </p:embeddedFont>
    <p:embeddedFont>
      <p:font typeface="Fjalla One" panose="020B0600000101010101" charset="0"/>
      <p:regular r:id="rId40"/>
    </p:embeddedFont>
    <p:embeddedFont>
      <p:font typeface="Josefin Sans" panose="020B0600000101010101" charset="0"/>
      <p:regular r:id="rId41"/>
      <p:bold r:id="rId42"/>
      <p:italic r:id="rId43"/>
      <p:boldItalic r:id="rId44"/>
    </p:embeddedFont>
    <p:embeddedFont>
      <p:font typeface="Josefin Slab" panose="020B0600000101010101" charset="0"/>
      <p:regular r:id="rId45"/>
      <p:bold r:id="rId46"/>
      <p:italic r:id="rId47"/>
      <p:boldItalic r:id="rId48"/>
    </p:embeddedFont>
    <p:embeddedFont>
      <p:font typeface="Staatliches" panose="020B0600000101010101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78AE2E-36BA-486B-89E5-03CAC1BAC77B}">
  <a:tblStyle styleId="{9C78AE2E-36BA-486B-89E5-03CAC1BAC7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71" autoAdjust="0"/>
  </p:normalViewPr>
  <p:slideViewPr>
    <p:cSldViewPr snapToGrid="0">
      <p:cViewPr varScale="1">
        <p:scale>
          <a:sx n="121" d="100"/>
          <a:sy n="121" d="100"/>
        </p:scale>
        <p:origin x="13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조의 발표를 맡게 된 지서연입니다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기술이 발전한 것에 비해 시각 장애인들의 장보기는 여전히 다른 사람의 도움 없이는 보기 힘든 환경이라는 것을 알게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시각 장애인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유튜버가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자신이 편의점에서 물건을 고르는 방법이라며 올린 영상입니다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3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사람은 결국 자신이 원하는 물건을 살 수 있었을까요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포카칩과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오리지널 뚱뚱한 바나나 우유를 사고 싶었던 이 사람은 한참동안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포카칩을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찾다가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편의점에는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포카칩이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없다는 사실을 다른 사람이 말해주고 나서야 알 수 있었고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뚱뚱한 바나나 우유는 모양이 특이해서 바로 알 수 있다고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자신했었지만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맛이 나온 뚱뚱한 바나나 우유 중 뭐가 오리지널 맛인지 알 수 없어서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종류를 다 살 수 밖에 없었습니다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362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기술이 모두를 고려하지 않으면 차별의 도구가 될 수도 있지 않을까요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875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결정했습니다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875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비장애인 뿐만 아니라 시각 장애인의 장보기도 도와주는 앱을 만들기로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36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저희 앱의 이름인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장은 장을 본다는 의미도 있지만 앞이 잘 보이지 않는 시각 장애인들도 앞을 보는 것처럼 장을 볼 수 있다는 의미가 담겨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528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4656063ba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b4656063ba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다음으로 저희 앱의 기능에 대해 설명 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앱은 비장애인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위한 기능과 시각장애인을 위한 기능으로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나뉘어져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987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비장애인의 장보기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에는 오프라인에서 장을 보러 가기 전 목록을 작성하고 대략적인 예상 금액을 알 수 있는 기능과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796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온라인 가격과 비교하고 싶은 물건을 카메라로 찍으면 자동으로 물건을 인식해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109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온라인 최저가와 구매 링크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상품에 대한 간단한 리뷰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보여주는 기능이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1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시각 장애인의 장보기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에는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사고자 하는 물건을 저장하는 목록을 작성하고 카메라를 키면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자동으로 물체를 탐색해 찾는 물건이 어디에 위치해 있는지 음성으로 알려주는 기능과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27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4656063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b4656063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 순서는 이와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프로젝트 기획 배경을 말씀드리고 그 다음 기능 소개를 한 뒤 저희 조를 소개하는 것으로 발표를 끝내겠습니다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물건을 카메라로 찍으면 자동으로 물건을 인식해 물건의 이름과 가격을 음성으로 말해주는 기능이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943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b4656063ba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gb4656063ba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저희 조를 소개해드리겠습니다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853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4656063ba_4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b4656063ba_4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언제나 한결 같은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개미핥기 같은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팀장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담당 강민창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4656063ba_4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b4656063ba_4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병정개미 겸 노예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담당 강유정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489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4656063ba_4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b4656063ba_4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언제나 행복한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위해 노력하고 있는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애기집개미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담당 곽충섭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471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4656063ba_4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b4656063ba_4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디자인을 책임지고 있는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디자인을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찢어놓겠다는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진평동의 불독개미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담당 김유리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161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4656063ba_4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b4656063ba_4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프론트의 발전을 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 힘쓰고 있는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여왕개미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진평동에 거주하는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27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 백수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담당 정준영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892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4656063ba_4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b4656063ba_4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잘 돌아가는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만들겠다는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BOT,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담당 지서연으로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이루어져있습니다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639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4" name="Google Shape;164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지금까지 저희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 프로젝트 발표를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들어주셔서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감사합니다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4656063ba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b4656063ba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먼저 기획 배경에 대해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여러분은 장</a:t>
            </a:r>
            <a:r>
              <a:rPr lang="ko-KR" altLang="en-US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볼 때 불편했던 경험 </a:t>
            </a:r>
            <a:r>
              <a:rPr lang="ko-KR" altLang="ko-KR" sz="11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있으신가요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저는 종종 오프라인에서 장을 볼 때 온라인에서 사는게 더 쌀지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지금 사는게 더 쌀지 고민하며 핸드폰으로 </a:t>
            </a:r>
            <a:r>
              <a:rPr lang="ko-KR" altLang="ko-KR" sz="11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쿠팡이나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네이버 앱을 켜서 상품명을 검색하고 가격을 비교해보곤 합니다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이야기를 나눠보니 다른 팀원들도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장보러 가기 전 대략 얼마가 나올지 궁금했던 경험과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오프라인에서 장을 볼 때 온라인 가격과 비교했던 경험이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82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혹시 이런 불편을 해소할 수 있는 장보기 앱이 시중에 나와있는지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조사해보았는데 위 사진을 보시면 알 수 있듯이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659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시중에 나와있는 장보기 앱은 장보기 목록을 작성하는 것이 끝이었습니다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482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저희는 오프라인에서 장을 볼 때 좀 더 편하고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좀 더 스마트하게 장을 볼 수 있도록 도와주는 앱을 개발하기로 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183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4656063b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b4656063b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 기획을 하던 중 앞이 잘 보이지 않거나 아예 보이지 않는 시각 장애인들은 어떻게 장을 볼까 궁금해서 찾아보았는데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4140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36850" y="618475"/>
            <a:ext cx="80703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6850" y="1419300"/>
            <a:ext cx="8070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5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117" name="Google Shape;117;p15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15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9300" y="249747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2"/>
          </p:nvPr>
        </p:nvSpPr>
        <p:spPr>
          <a:xfrm>
            <a:off x="6374443" y="249747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3"/>
          </p:nvPr>
        </p:nvSpPr>
        <p:spPr>
          <a:xfrm>
            <a:off x="3546861" y="383232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4"/>
          </p:nvPr>
        </p:nvSpPr>
        <p:spPr>
          <a:xfrm>
            <a:off x="3546861" y="249747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5"/>
          </p:nvPr>
        </p:nvSpPr>
        <p:spPr>
          <a:xfrm>
            <a:off x="719300" y="383232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6"/>
          </p:nvPr>
        </p:nvSpPr>
        <p:spPr>
          <a:xfrm>
            <a:off x="6374401" y="383232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7"/>
          </p:nvPr>
        </p:nvSpPr>
        <p:spPr>
          <a:xfrm>
            <a:off x="721500" y="20753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8"/>
          </p:nvPr>
        </p:nvSpPr>
        <p:spPr>
          <a:xfrm>
            <a:off x="6372541" y="20753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9"/>
          </p:nvPr>
        </p:nvSpPr>
        <p:spPr>
          <a:xfrm>
            <a:off x="3546850" y="341022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3"/>
          </p:nvPr>
        </p:nvSpPr>
        <p:spPr>
          <a:xfrm>
            <a:off x="3546850" y="20753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14"/>
          </p:nvPr>
        </p:nvSpPr>
        <p:spPr>
          <a:xfrm>
            <a:off x="721500" y="341022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15"/>
          </p:nvPr>
        </p:nvSpPr>
        <p:spPr>
          <a:xfrm>
            <a:off x="6372500" y="341022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3537201" y="1551150"/>
            <a:ext cx="48876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 b="1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 b="1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 b="1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 b="1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 b="1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 b="1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 b="1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 b="1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ITLE_1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18"/>
          <p:cNvGrpSpPr/>
          <p:nvPr/>
        </p:nvGrpSpPr>
        <p:grpSpPr>
          <a:xfrm>
            <a:off x="319500" y="0"/>
            <a:ext cx="8505000" cy="1948350"/>
            <a:chOff x="319500" y="0"/>
            <a:chExt cx="8505000" cy="1948350"/>
          </a:xfrm>
        </p:grpSpPr>
        <p:sp>
          <p:nvSpPr>
            <p:cNvPr id="143" name="Google Shape;143;p18"/>
            <p:cNvSpPr/>
            <p:nvPr/>
          </p:nvSpPr>
          <p:spPr>
            <a:xfrm>
              <a:off x="319500" y="363150"/>
              <a:ext cx="8505000" cy="1585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536850" y="618475"/>
            <a:ext cx="80703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719300" y="3686000"/>
            <a:ext cx="31056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A2929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000" b="0" i="0" u="none" strike="noStrike" cap="none">
                <a:solidFill>
                  <a:srgbClr val="2A2929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lang="en" sz="1000" b="0" i="0" u="none" strike="noStrike" cap="none">
                <a:solidFill>
                  <a:srgbClr val="2A2929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endParaRPr sz="1000" b="0" i="0" u="none" strike="noStrike" cap="none">
              <a:solidFill>
                <a:srgbClr val="2A292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719300" y="2477700"/>
            <a:ext cx="3290100" cy="13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4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9"/>
          <p:cNvGrpSpPr/>
          <p:nvPr/>
        </p:nvGrpSpPr>
        <p:grpSpPr>
          <a:xfrm>
            <a:off x="314000" y="2020325"/>
            <a:ext cx="8510400" cy="1625025"/>
            <a:chOff x="314000" y="2020325"/>
            <a:chExt cx="8510400" cy="1625025"/>
          </a:xfrm>
        </p:grpSpPr>
        <p:sp>
          <p:nvSpPr>
            <p:cNvPr id="154" name="Google Shape;154;p19"/>
            <p:cNvSpPr/>
            <p:nvPr/>
          </p:nvSpPr>
          <p:spPr>
            <a:xfrm>
              <a:off x="314000" y="2542250"/>
              <a:ext cx="8510400" cy="110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" name="Google Shape;155;p19"/>
            <p:cNvGrpSpPr/>
            <p:nvPr/>
          </p:nvGrpSpPr>
          <p:grpSpPr>
            <a:xfrm>
              <a:off x="3524825" y="2020325"/>
              <a:ext cx="2076362" cy="641924"/>
              <a:chOff x="3527575" y="0"/>
              <a:chExt cx="2076362" cy="641924"/>
            </a:xfrm>
          </p:grpSpPr>
          <p:sp>
            <p:nvSpPr>
              <p:cNvPr id="156" name="Google Shape;156;p19"/>
              <p:cNvSpPr/>
              <p:nvPr/>
            </p:nvSpPr>
            <p:spPr>
              <a:xfrm>
                <a:off x="3527575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3547295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8" name="Google Shape;158;p19"/>
              <p:cNvGrpSpPr/>
              <p:nvPr/>
            </p:nvGrpSpPr>
            <p:grpSpPr>
              <a:xfrm>
                <a:off x="5557050" y="0"/>
                <a:ext cx="46887" cy="641924"/>
                <a:chOff x="2783050" y="0"/>
                <a:chExt cx="46887" cy="641924"/>
              </a:xfrm>
            </p:grpSpPr>
            <p:sp>
              <p:nvSpPr>
                <p:cNvPr id="159" name="Google Shape;159;p19"/>
                <p:cNvSpPr/>
                <p:nvPr/>
              </p:nvSpPr>
              <p:spPr>
                <a:xfrm>
                  <a:off x="2783050" y="595011"/>
                  <a:ext cx="46887" cy="4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1808" extrusionOk="0">
                      <a:moveTo>
                        <a:pt x="903" y="283"/>
                      </a:moveTo>
                      <a:cubicBezTo>
                        <a:pt x="1247" y="283"/>
                        <a:pt x="1524" y="561"/>
                        <a:pt x="1524" y="904"/>
                      </a:cubicBezTo>
                      <a:cubicBezTo>
                        <a:pt x="1524" y="1247"/>
                        <a:pt x="1247" y="1525"/>
                        <a:pt x="903" y="1525"/>
                      </a:cubicBezTo>
                      <a:cubicBezTo>
                        <a:pt x="560" y="1525"/>
                        <a:pt x="283" y="1247"/>
                        <a:pt x="283" y="904"/>
                      </a:cubicBezTo>
                      <a:cubicBezTo>
                        <a:pt x="283" y="561"/>
                        <a:pt x="560" y="283"/>
                        <a:pt x="903" y="283"/>
                      </a:cubicBezTo>
                      <a:close/>
                      <a:moveTo>
                        <a:pt x="903" y="1"/>
                      </a:moveTo>
                      <a:cubicBezTo>
                        <a:pt x="404" y="1"/>
                        <a:pt x="1" y="405"/>
                        <a:pt x="1" y="904"/>
                      </a:cubicBezTo>
                      <a:cubicBezTo>
                        <a:pt x="1" y="1403"/>
                        <a:pt x="404" y="1807"/>
                        <a:pt x="903" y="1807"/>
                      </a:cubicBezTo>
                      <a:cubicBezTo>
                        <a:pt x="1398" y="1807"/>
                        <a:pt x="1806" y="1403"/>
                        <a:pt x="1806" y="904"/>
                      </a:cubicBezTo>
                      <a:cubicBezTo>
                        <a:pt x="1806" y="405"/>
                        <a:pt x="1398" y="1"/>
                        <a:pt x="903" y="1"/>
                      </a:cubicBezTo>
                      <a:close/>
                    </a:path>
                  </a:pathLst>
                </a:custGeom>
                <a:solidFill>
                  <a:srgbClr val="0C343D"/>
                </a:solidFill>
                <a:ln w="9525" cap="flat" cmpd="sng">
                  <a:solidFill>
                    <a:srgbClr val="0C34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19"/>
                <p:cNvSpPr/>
                <p:nvPr/>
              </p:nvSpPr>
              <p:spPr>
                <a:xfrm>
                  <a:off x="2802770" y="0"/>
                  <a:ext cx="7343" cy="618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23836" extrusionOk="0">
                      <a:moveTo>
                        <a:pt x="0" y="1"/>
                      </a:moveTo>
                      <a:lnTo>
                        <a:pt x="0" y="23835"/>
                      </a:lnTo>
                      <a:lnTo>
                        <a:pt x="282" y="23835"/>
                      </a:lnTo>
                      <a:lnTo>
                        <a:pt x="282" y="1"/>
                      </a:lnTo>
                      <a:close/>
                    </a:path>
                  </a:pathLst>
                </a:custGeom>
                <a:solidFill>
                  <a:srgbClr val="0C343D"/>
                </a:solidFill>
                <a:ln w="9525" cap="flat" cmpd="sng">
                  <a:solidFill>
                    <a:srgbClr val="0C34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61" name="Google Shape;161;p19"/>
          <p:cNvGrpSpPr/>
          <p:nvPr/>
        </p:nvGrpSpPr>
        <p:grpSpPr>
          <a:xfrm>
            <a:off x="3291400" y="0"/>
            <a:ext cx="2555700" cy="2301750"/>
            <a:chOff x="3294150" y="0"/>
            <a:chExt cx="2555700" cy="2301750"/>
          </a:xfrm>
        </p:grpSpPr>
        <p:sp>
          <p:nvSpPr>
            <p:cNvPr id="162" name="Google Shape;162;p19"/>
            <p:cNvSpPr/>
            <p:nvPr/>
          </p:nvSpPr>
          <p:spPr>
            <a:xfrm>
              <a:off x="3294150" y="363150"/>
              <a:ext cx="2555700" cy="193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352757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354729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" name="Google Shape;165;p19"/>
            <p:cNvGrpSpPr/>
            <p:nvPr/>
          </p:nvGrpSpPr>
          <p:grpSpPr>
            <a:xfrm>
              <a:off x="5557050" y="0"/>
              <a:ext cx="46887" cy="641924"/>
              <a:chOff x="2783050" y="0"/>
              <a:chExt cx="46887" cy="641924"/>
            </a:xfrm>
          </p:grpSpPr>
          <p:sp>
            <p:nvSpPr>
              <p:cNvPr id="166" name="Google Shape;166;p19"/>
              <p:cNvSpPr/>
              <p:nvPr/>
            </p:nvSpPr>
            <p:spPr>
              <a:xfrm>
                <a:off x="2783050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2802770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" name="Google Shape;168;p19"/>
          <p:cNvSpPr txBox="1">
            <a:spLocks noGrp="1"/>
          </p:cNvSpPr>
          <p:nvPr>
            <p:ph type="ctrTitle"/>
          </p:nvPr>
        </p:nvSpPr>
        <p:spPr>
          <a:xfrm>
            <a:off x="1670500" y="2542250"/>
            <a:ext cx="57975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1"/>
          </p:nvPr>
        </p:nvSpPr>
        <p:spPr>
          <a:xfrm>
            <a:off x="1670500" y="3740150"/>
            <a:ext cx="57975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title" idx="2"/>
          </p:nvPr>
        </p:nvSpPr>
        <p:spPr>
          <a:xfrm>
            <a:off x="3775750" y="877525"/>
            <a:ext cx="15870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20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174" name="Google Shape;174;p20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dk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718500" y="1526625"/>
            <a:ext cx="7706400" cy="3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bel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4121900" y="2652225"/>
            <a:ext cx="4302900" cy="17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>
                <a:solidFill>
                  <a:srgbClr val="2A292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4070400" y="472200"/>
            <a:ext cx="4354500" cy="1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3_1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319500" y="3556325"/>
            <a:ext cx="8505000" cy="52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850550" y="1818050"/>
            <a:ext cx="54429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670500" y="2542250"/>
            <a:ext cx="57975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670500" y="3740150"/>
            <a:ext cx="57975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 idx="2"/>
          </p:nvPr>
        </p:nvSpPr>
        <p:spPr>
          <a:xfrm>
            <a:off x="3775750" y="877525"/>
            <a:ext cx="15870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2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721496" y="2175450"/>
            <a:ext cx="2566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2"/>
          </p:nvPr>
        </p:nvSpPr>
        <p:spPr>
          <a:xfrm>
            <a:off x="3289850" y="3172483"/>
            <a:ext cx="2566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5858198" y="2175450"/>
            <a:ext cx="25665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21496" y="1594700"/>
            <a:ext cx="2566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idx="4"/>
          </p:nvPr>
        </p:nvSpPr>
        <p:spPr>
          <a:xfrm>
            <a:off x="3289850" y="2571738"/>
            <a:ext cx="2566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EECE"/>
              </a:buClr>
              <a:buSzPts val="3600"/>
              <a:buFont typeface="Anton"/>
              <a:buNone/>
              <a:defRPr sz="3600">
                <a:solidFill>
                  <a:srgbClr val="F7EECE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5"/>
          </p:nvPr>
        </p:nvSpPr>
        <p:spPr>
          <a:xfrm>
            <a:off x="5858198" y="1594700"/>
            <a:ext cx="25665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6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232725" y="2067950"/>
            <a:ext cx="2769300" cy="44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2"/>
          </p:nvPr>
        </p:nvSpPr>
        <p:spPr>
          <a:xfrm>
            <a:off x="1022575" y="2459503"/>
            <a:ext cx="3189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3"/>
          </p:nvPr>
        </p:nvSpPr>
        <p:spPr>
          <a:xfrm>
            <a:off x="5158172" y="2066550"/>
            <a:ext cx="2736900" cy="44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4"/>
          </p:nvPr>
        </p:nvSpPr>
        <p:spPr>
          <a:xfrm>
            <a:off x="4931822" y="2458097"/>
            <a:ext cx="3189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5"/>
          </p:nvPr>
        </p:nvSpPr>
        <p:spPr>
          <a:xfrm>
            <a:off x="1232725" y="3606450"/>
            <a:ext cx="2769300" cy="44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6"/>
          </p:nvPr>
        </p:nvSpPr>
        <p:spPr>
          <a:xfrm>
            <a:off x="1022575" y="4005700"/>
            <a:ext cx="3189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7"/>
          </p:nvPr>
        </p:nvSpPr>
        <p:spPr>
          <a:xfrm>
            <a:off x="5158172" y="3617356"/>
            <a:ext cx="2736900" cy="44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8"/>
          </p:nvPr>
        </p:nvSpPr>
        <p:spPr>
          <a:xfrm>
            <a:off x="4950422" y="4016603"/>
            <a:ext cx="3152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rgbClr val="2A292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13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98" name="Google Shape;98;p13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rgbClr val="B5EE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hasCustomPrompt="1"/>
          </p:nvPr>
        </p:nvSpPr>
        <p:spPr>
          <a:xfrm>
            <a:off x="5602101" y="2027700"/>
            <a:ext cx="28227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5101175" y="2810794"/>
            <a:ext cx="33237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109" name="Google Shape;109;p14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ctrTitle" idx="2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2800"/>
              <a:buFont typeface="Fjalla One"/>
              <a:buNone/>
              <a:defRPr sz="2800" b="0" i="0" u="none" strike="noStrike" cap="none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2329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92329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92329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92329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92329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92329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92329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92329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92329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 rot="6709941">
            <a:off x="747672" y="1590194"/>
            <a:ext cx="4127005" cy="5334824"/>
          </a:xfrm>
          <a:prstGeom prst="chord">
            <a:avLst>
              <a:gd name="adj1" fmla="val 2700000"/>
              <a:gd name="adj2" fmla="val 16122190"/>
            </a:avLst>
          </a:prstGeom>
          <a:solidFill>
            <a:srgbClr val="83C3A9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24"/>
          <p:cNvGrpSpPr/>
          <p:nvPr/>
        </p:nvGrpSpPr>
        <p:grpSpPr>
          <a:xfrm>
            <a:off x="319500" y="0"/>
            <a:ext cx="8505000" cy="1948350"/>
            <a:chOff x="319500" y="0"/>
            <a:chExt cx="8505000" cy="1948350"/>
          </a:xfrm>
        </p:grpSpPr>
        <p:sp>
          <p:nvSpPr>
            <p:cNvPr id="192" name="Google Shape;192;p24"/>
            <p:cNvSpPr/>
            <p:nvPr/>
          </p:nvSpPr>
          <p:spPr>
            <a:xfrm>
              <a:off x="319500" y="363150"/>
              <a:ext cx="8505000" cy="1585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536850" y="1419300"/>
            <a:ext cx="80703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장을 더 편하고 스마트하게 보는 방법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8" name="Google Shape;198;p24"/>
          <p:cNvSpPr txBox="1">
            <a:spLocks noGrp="1"/>
          </p:cNvSpPr>
          <p:nvPr>
            <p:ph type="ctrTitle"/>
          </p:nvPr>
        </p:nvSpPr>
        <p:spPr>
          <a:xfrm rot="383">
            <a:off x="536847" y="514800"/>
            <a:ext cx="80703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시 장 (SEE 장)</a:t>
            </a:r>
            <a:endParaRPr sz="55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5898400" y="3462350"/>
            <a:ext cx="2557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o Hyeon"/>
                <a:ea typeface="Do Hyeon"/>
                <a:cs typeface="Do Hyeon"/>
                <a:sym typeface="Do Hyeon"/>
              </a:rPr>
              <a:t>구미 9조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강민창 강유정 곽충섭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o Hyeon"/>
                <a:ea typeface="Do Hyeon"/>
                <a:cs typeface="Do Hyeon"/>
                <a:sym typeface="Do Hyeon"/>
              </a:rPr>
              <a:t>김유리 정준영 지서연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00" name="Google Shape;200;p24"/>
          <p:cNvGrpSpPr/>
          <p:nvPr/>
        </p:nvGrpSpPr>
        <p:grpSpPr>
          <a:xfrm>
            <a:off x="996560" y="2207494"/>
            <a:ext cx="3348819" cy="2936201"/>
            <a:chOff x="721500" y="1702962"/>
            <a:chExt cx="3082491" cy="3128277"/>
          </a:xfrm>
        </p:grpSpPr>
        <p:grpSp>
          <p:nvGrpSpPr>
            <p:cNvPr id="201" name="Google Shape;201;p24"/>
            <p:cNvGrpSpPr/>
            <p:nvPr/>
          </p:nvGrpSpPr>
          <p:grpSpPr>
            <a:xfrm>
              <a:off x="2408757" y="2888379"/>
              <a:ext cx="778156" cy="1196486"/>
              <a:chOff x="2408757" y="2449016"/>
              <a:chExt cx="778156" cy="1196486"/>
            </a:xfrm>
          </p:grpSpPr>
          <p:sp>
            <p:nvSpPr>
              <p:cNvPr id="202" name="Google Shape;202;p24"/>
              <p:cNvSpPr/>
              <p:nvPr/>
            </p:nvSpPr>
            <p:spPr>
              <a:xfrm rot="-1400388">
                <a:off x="2600789" y="2456330"/>
                <a:ext cx="93245" cy="567510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12422" extrusionOk="0">
                    <a:moveTo>
                      <a:pt x="115" y="1"/>
                    </a:moveTo>
                    <a:lnTo>
                      <a:pt x="1" y="45"/>
                    </a:lnTo>
                    <a:cubicBezTo>
                      <a:pt x="1796" y="4575"/>
                      <a:pt x="1919" y="12341"/>
                      <a:pt x="1919" y="12421"/>
                    </a:cubicBezTo>
                    <a:lnTo>
                      <a:pt x="2041" y="12417"/>
                    </a:lnTo>
                    <a:cubicBezTo>
                      <a:pt x="2041" y="12341"/>
                      <a:pt x="1919" y="4547"/>
                      <a:pt x="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 rot="-1400388">
                <a:off x="2743711" y="2792868"/>
                <a:ext cx="138839" cy="100509"/>
              </a:xfrm>
              <a:custGeom>
                <a:avLst/>
                <a:gdLst/>
                <a:ahLst/>
                <a:cxnLst/>
                <a:rect l="l" t="t" r="r" b="b"/>
                <a:pathLst>
                  <a:path w="3039" h="2200" extrusionOk="0">
                    <a:moveTo>
                      <a:pt x="2468" y="1"/>
                    </a:moveTo>
                    <a:cubicBezTo>
                      <a:pt x="2389" y="1"/>
                      <a:pt x="2244" y="42"/>
                      <a:pt x="2013" y="136"/>
                    </a:cubicBezTo>
                    <a:cubicBezTo>
                      <a:pt x="103" y="909"/>
                      <a:pt x="0" y="2199"/>
                      <a:pt x="0" y="2199"/>
                    </a:cubicBezTo>
                    <a:cubicBezTo>
                      <a:pt x="0" y="2199"/>
                      <a:pt x="3039" y="1"/>
                      <a:pt x="2468" y="1"/>
                    </a:cubicBezTo>
                    <a:close/>
                  </a:path>
                </a:pathLst>
              </a:custGeom>
              <a:solidFill>
                <a:srgbClr val="9CC4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 rot="-1400388">
                <a:off x="2702342" y="2704612"/>
                <a:ext cx="94890" cy="11718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565" extrusionOk="0">
                    <a:moveTo>
                      <a:pt x="1588" y="0"/>
                    </a:moveTo>
                    <a:cubicBezTo>
                      <a:pt x="1537" y="0"/>
                      <a:pt x="1458" y="28"/>
                      <a:pt x="1347" y="90"/>
                    </a:cubicBezTo>
                    <a:cubicBezTo>
                      <a:pt x="163" y="745"/>
                      <a:pt x="1" y="2565"/>
                      <a:pt x="1" y="2565"/>
                    </a:cubicBezTo>
                    <a:cubicBezTo>
                      <a:pt x="1" y="2565"/>
                      <a:pt x="2076" y="0"/>
                      <a:pt x="15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 rot="-1400388">
                <a:off x="2652607" y="2624254"/>
                <a:ext cx="94113" cy="107499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353" extrusionOk="0">
                    <a:moveTo>
                      <a:pt x="1678" y="0"/>
                    </a:moveTo>
                    <a:cubicBezTo>
                      <a:pt x="1637" y="0"/>
                      <a:pt x="1566" y="28"/>
                      <a:pt x="1460" y="90"/>
                    </a:cubicBezTo>
                    <a:cubicBezTo>
                      <a:pt x="383" y="722"/>
                      <a:pt x="1" y="2352"/>
                      <a:pt x="1" y="2352"/>
                    </a:cubicBezTo>
                    <a:cubicBezTo>
                      <a:pt x="1" y="2352"/>
                      <a:pt x="2060" y="0"/>
                      <a:pt x="1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 rot="-1400388">
                <a:off x="2611594" y="2550243"/>
                <a:ext cx="68986" cy="125271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742" extrusionOk="0">
                    <a:moveTo>
                      <a:pt x="1133" y="0"/>
                    </a:moveTo>
                    <a:cubicBezTo>
                      <a:pt x="1085" y="0"/>
                      <a:pt x="1013" y="40"/>
                      <a:pt x="912" y="129"/>
                    </a:cubicBezTo>
                    <a:cubicBezTo>
                      <a:pt x="1" y="922"/>
                      <a:pt x="4" y="2741"/>
                      <a:pt x="4" y="2741"/>
                    </a:cubicBezTo>
                    <a:cubicBezTo>
                      <a:pt x="327" y="2517"/>
                      <a:pt x="150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rot="-1400388">
                <a:off x="2558373" y="2492874"/>
                <a:ext cx="57473" cy="101331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218" extrusionOk="0">
                    <a:moveTo>
                      <a:pt x="893" y="1"/>
                    </a:moveTo>
                    <a:cubicBezTo>
                      <a:pt x="869" y="1"/>
                      <a:pt x="840" y="9"/>
                      <a:pt x="805" y="27"/>
                    </a:cubicBezTo>
                    <a:cubicBezTo>
                      <a:pt x="226" y="323"/>
                      <a:pt x="0" y="2217"/>
                      <a:pt x="0" y="2217"/>
                    </a:cubicBezTo>
                    <a:cubicBezTo>
                      <a:pt x="275" y="2077"/>
                      <a:pt x="1257" y="1"/>
                      <a:pt x="8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 rot="-1400388">
                <a:off x="2511120" y="2453676"/>
                <a:ext cx="40021" cy="7985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48" extrusionOk="0">
                    <a:moveTo>
                      <a:pt x="705" y="1"/>
                    </a:moveTo>
                    <a:cubicBezTo>
                      <a:pt x="668" y="1"/>
                      <a:pt x="605" y="61"/>
                      <a:pt x="514" y="204"/>
                    </a:cubicBezTo>
                    <a:cubicBezTo>
                      <a:pt x="0" y="993"/>
                      <a:pt x="64" y="1747"/>
                      <a:pt x="64" y="1747"/>
                    </a:cubicBezTo>
                    <a:cubicBezTo>
                      <a:pt x="530" y="1252"/>
                      <a:pt x="876" y="1"/>
                      <a:pt x="7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 rot="-1400388">
                <a:off x="2423164" y="2487416"/>
                <a:ext cx="75656" cy="41757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14" extrusionOk="0">
                    <a:moveTo>
                      <a:pt x="669" y="1"/>
                    </a:moveTo>
                    <a:cubicBezTo>
                      <a:pt x="0" y="1"/>
                      <a:pt x="1175" y="886"/>
                      <a:pt x="1655" y="913"/>
                    </a:cubicBezTo>
                    <a:cubicBezTo>
                      <a:pt x="1655" y="913"/>
                      <a:pt x="1410" y="25"/>
                      <a:pt x="692" y="1"/>
                    </a:cubicBezTo>
                    <a:cubicBezTo>
                      <a:pt x="684" y="1"/>
                      <a:pt x="677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 rot="-1400388">
                <a:off x="2450774" y="2548902"/>
                <a:ext cx="102245" cy="44498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974" extrusionOk="0">
                    <a:moveTo>
                      <a:pt x="803" y="1"/>
                    </a:moveTo>
                    <a:cubicBezTo>
                      <a:pt x="757" y="1"/>
                      <a:pt x="711" y="6"/>
                      <a:pt x="666" y="16"/>
                    </a:cubicBezTo>
                    <a:cubicBezTo>
                      <a:pt x="0" y="168"/>
                      <a:pt x="1380" y="974"/>
                      <a:pt x="2155" y="974"/>
                    </a:cubicBezTo>
                    <a:cubicBezTo>
                      <a:pt x="2183" y="974"/>
                      <a:pt x="2211" y="973"/>
                      <a:pt x="2238" y="970"/>
                    </a:cubicBezTo>
                    <a:cubicBezTo>
                      <a:pt x="2238" y="970"/>
                      <a:pt x="1464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 rot="-1400388">
                <a:off x="2499185" y="2611891"/>
                <a:ext cx="102839" cy="5491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202" extrusionOk="0">
                    <a:moveTo>
                      <a:pt x="752" y="0"/>
                    </a:moveTo>
                    <a:cubicBezTo>
                      <a:pt x="0" y="0"/>
                      <a:pt x="586" y="698"/>
                      <a:pt x="2251" y="1202"/>
                    </a:cubicBezTo>
                    <a:cubicBezTo>
                      <a:pt x="2251" y="1202"/>
                      <a:pt x="1655" y="38"/>
                      <a:pt x="815" y="2"/>
                    </a:cubicBezTo>
                    <a:cubicBezTo>
                      <a:pt x="793" y="1"/>
                      <a:pt x="772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 rot="-1400388">
                <a:off x="2514042" y="2680854"/>
                <a:ext cx="137423" cy="64737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417" extrusionOk="0">
                    <a:moveTo>
                      <a:pt x="1029" y="0"/>
                    </a:moveTo>
                    <a:cubicBezTo>
                      <a:pt x="1004" y="0"/>
                      <a:pt x="979" y="1"/>
                      <a:pt x="955" y="3"/>
                    </a:cubicBezTo>
                    <a:cubicBezTo>
                      <a:pt x="0" y="87"/>
                      <a:pt x="1946" y="1258"/>
                      <a:pt x="3007" y="1416"/>
                    </a:cubicBezTo>
                    <a:cubicBezTo>
                      <a:pt x="3007" y="1416"/>
                      <a:pt x="1969" y="0"/>
                      <a:pt x="10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 rot="-1400388">
                <a:off x="2573224" y="2762025"/>
                <a:ext cx="126550" cy="64097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1403" extrusionOk="0">
                    <a:moveTo>
                      <a:pt x="720" y="1"/>
                    </a:moveTo>
                    <a:cubicBezTo>
                      <a:pt x="0" y="1"/>
                      <a:pt x="1042" y="1000"/>
                      <a:pt x="2770" y="1402"/>
                    </a:cubicBezTo>
                    <a:cubicBezTo>
                      <a:pt x="2770" y="1402"/>
                      <a:pt x="1790" y="123"/>
                      <a:pt x="843" y="9"/>
                    </a:cubicBezTo>
                    <a:cubicBezTo>
                      <a:pt x="798" y="4"/>
                      <a:pt x="756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 rot="-1400388">
                <a:off x="2560247" y="2844913"/>
                <a:ext cx="180185" cy="65102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425" extrusionOk="0">
                    <a:moveTo>
                      <a:pt x="1534" y="0"/>
                    </a:moveTo>
                    <a:cubicBezTo>
                      <a:pt x="1442" y="0"/>
                      <a:pt x="1350" y="9"/>
                      <a:pt x="1260" y="27"/>
                    </a:cubicBezTo>
                    <a:cubicBezTo>
                      <a:pt x="1" y="288"/>
                      <a:pt x="3778" y="1424"/>
                      <a:pt x="3944" y="1424"/>
                    </a:cubicBezTo>
                    <a:cubicBezTo>
                      <a:pt x="3944" y="1424"/>
                      <a:pt x="2716" y="0"/>
                      <a:pt x="1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 rot="-1400388">
                <a:off x="2609328" y="2898665"/>
                <a:ext cx="160266" cy="62361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1365" extrusionOk="0">
                    <a:moveTo>
                      <a:pt x="1009" y="0"/>
                    </a:moveTo>
                    <a:cubicBezTo>
                      <a:pt x="987" y="0"/>
                      <a:pt x="964" y="1"/>
                      <a:pt x="943" y="2"/>
                    </a:cubicBezTo>
                    <a:cubicBezTo>
                      <a:pt x="1" y="69"/>
                      <a:pt x="2480" y="1364"/>
                      <a:pt x="3490" y="1364"/>
                    </a:cubicBezTo>
                    <a:cubicBezTo>
                      <a:pt x="3496" y="1364"/>
                      <a:pt x="3502" y="1364"/>
                      <a:pt x="3508" y="1364"/>
                    </a:cubicBezTo>
                    <a:cubicBezTo>
                      <a:pt x="3508" y="1364"/>
                      <a:pt x="1963" y="0"/>
                      <a:pt x="1009" y="0"/>
                    </a:cubicBezTo>
                    <a:close/>
                  </a:path>
                </a:pathLst>
              </a:custGeom>
              <a:solidFill>
                <a:srgbClr val="9CC4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 rot="-1400388">
                <a:off x="2454208" y="2669582"/>
                <a:ext cx="208328" cy="272471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5964" extrusionOk="0">
                    <a:moveTo>
                      <a:pt x="1" y="773"/>
                    </a:moveTo>
                    <a:lnTo>
                      <a:pt x="1" y="773"/>
                    </a:lnTo>
                    <a:cubicBezTo>
                      <a:pt x="530" y="2738"/>
                      <a:pt x="3446" y="5659"/>
                      <a:pt x="3387" y="5840"/>
                    </a:cubicBezTo>
                    <a:lnTo>
                      <a:pt x="4106" y="5916"/>
                    </a:lnTo>
                    <a:lnTo>
                      <a:pt x="4106" y="5916"/>
                    </a:lnTo>
                    <a:cubicBezTo>
                      <a:pt x="3842" y="5446"/>
                      <a:pt x="1656" y="1625"/>
                      <a:pt x="1" y="773"/>
                    </a:cubicBezTo>
                    <a:close/>
                    <a:moveTo>
                      <a:pt x="4106" y="5916"/>
                    </a:moveTo>
                    <a:cubicBezTo>
                      <a:pt x="4124" y="5947"/>
                      <a:pt x="4133" y="5964"/>
                      <a:pt x="4133" y="5964"/>
                    </a:cubicBezTo>
                    <a:cubicBezTo>
                      <a:pt x="4133" y="5964"/>
                      <a:pt x="4125" y="5947"/>
                      <a:pt x="4109" y="5916"/>
                    </a:cubicBezTo>
                    <a:lnTo>
                      <a:pt x="4109" y="5916"/>
                    </a:lnTo>
                    <a:lnTo>
                      <a:pt x="4106" y="5916"/>
                    </a:lnTo>
                    <a:close/>
                    <a:moveTo>
                      <a:pt x="1461" y="0"/>
                    </a:moveTo>
                    <a:lnTo>
                      <a:pt x="1461" y="0"/>
                    </a:lnTo>
                    <a:cubicBezTo>
                      <a:pt x="1699" y="1151"/>
                      <a:pt x="3857" y="5419"/>
                      <a:pt x="4109" y="5916"/>
                    </a:cubicBezTo>
                    <a:lnTo>
                      <a:pt x="4109" y="5916"/>
                    </a:lnTo>
                    <a:lnTo>
                      <a:pt x="4559" y="5964"/>
                    </a:lnTo>
                    <a:cubicBezTo>
                      <a:pt x="4559" y="5964"/>
                      <a:pt x="3099" y="1228"/>
                      <a:pt x="14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 rot="-1400388">
                <a:off x="2732175" y="2774339"/>
                <a:ext cx="135824" cy="135687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970" extrusionOk="0">
                    <a:moveTo>
                      <a:pt x="1484" y="1"/>
                    </a:moveTo>
                    <a:cubicBezTo>
                      <a:pt x="664" y="1"/>
                      <a:pt x="1" y="664"/>
                      <a:pt x="1" y="1485"/>
                    </a:cubicBezTo>
                    <a:cubicBezTo>
                      <a:pt x="1" y="2306"/>
                      <a:pt x="664" y="2969"/>
                      <a:pt x="1484" y="2969"/>
                    </a:cubicBezTo>
                    <a:cubicBezTo>
                      <a:pt x="2305" y="2969"/>
                      <a:pt x="2972" y="2306"/>
                      <a:pt x="2972" y="1485"/>
                    </a:cubicBezTo>
                    <a:cubicBezTo>
                      <a:pt x="2972" y="664"/>
                      <a:pt x="2305" y="1"/>
                      <a:pt x="1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rot="-1400388">
                <a:off x="2840346" y="2762777"/>
                <a:ext cx="146652" cy="146423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205" extrusionOk="0">
                    <a:moveTo>
                      <a:pt x="1603" y="1"/>
                    </a:moveTo>
                    <a:cubicBezTo>
                      <a:pt x="719" y="1"/>
                      <a:pt x="0" y="718"/>
                      <a:pt x="0" y="1602"/>
                    </a:cubicBezTo>
                    <a:cubicBezTo>
                      <a:pt x="0" y="2487"/>
                      <a:pt x="719" y="3205"/>
                      <a:pt x="1603" y="3205"/>
                    </a:cubicBezTo>
                    <a:cubicBezTo>
                      <a:pt x="2490" y="3205"/>
                      <a:pt x="3209" y="2487"/>
                      <a:pt x="3209" y="1602"/>
                    </a:cubicBezTo>
                    <a:cubicBezTo>
                      <a:pt x="3209" y="718"/>
                      <a:pt x="2490" y="1"/>
                      <a:pt x="1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 rot="-1400388">
                <a:off x="2810168" y="2733050"/>
                <a:ext cx="29239" cy="5011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097" extrusionOk="0">
                    <a:moveTo>
                      <a:pt x="517" y="0"/>
                    </a:moveTo>
                    <a:cubicBezTo>
                      <a:pt x="505" y="465"/>
                      <a:pt x="4" y="1010"/>
                      <a:pt x="0" y="1014"/>
                    </a:cubicBezTo>
                    <a:lnTo>
                      <a:pt x="87" y="1097"/>
                    </a:lnTo>
                    <a:cubicBezTo>
                      <a:pt x="110" y="1073"/>
                      <a:pt x="627" y="516"/>
                      <a:pt x="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 rot="-1400388">
                <a:off x="2770018" y="2705448"/>
                <a:ext cx="54823" cy="6131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342" extrusionOk="0">
                    <a:moveTo>
                      <a:pt x="465" y="1"/>
                    </a:moveTo>
                    <a:lnTo>
                      <a:pt x="465" y="1"/>
                    </a:lnTo>
                    <a:cubicBezTo>
                      <a:pt x="0" y="797"/>
                      <a:pt x="1049" y="1342"/>
                      <a:pt x="1049" y="1342"/>
                    </a:cubicBezTo>
                    <a:cubicBezTo>
                      <a:pt x="1049" y="1342"/>
                      <a:pt x="1199" y="123"/>
                      <a:pt x="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 rot="-368213">
                <a:off x="2565845" y="2861470"/>
                <a:ext cx="582382" cy="755064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3172" extrusionOk="0">
                    <a:moveTo>
                      <a:pt x="7905" y="0"/>
                    </a:moveTo>
                    <a:cubicBezTo>
                      <a:pt x="3356" y="0"/>
                      <a:pt x="423" y="578"/>
                      <a:pt x="423" y="578"/>
                    </a:cubicBezTo>
                    <a:cubicBezTo>
                      <a:pt x="0" y="3956"/>
                      <a:pt x="916" y="12998"/>
                      <a:pt x="916" y="12998"/>
                    </a:cubicBezTo>
                    <a:cubicBezTo>
                      <a:pt x="2841" y="13128"/>
                      <a:pt x="5005" y="13171"/>
                      <a:pt x="7036" y="13171"/>
                    </a:cubicBezTo>
                    <a:cubicBezTo>
                      <a:pt x="11097" y="13171"/>
                      <a:pt x="14623" y="12998"/>
                      <a:pt x="14623" y="12998"/>
                    </a:cubicBezTo>
                    <a:cubicBezTo>
                      <a:pt x="14623" y="12998"/>
                      <a:pt x="15594" y="4939"/>
                      <a:pt x="14749" y="436"/>
                    </a:cubicBezTo>
                    <a:cubicBezTo>
                      <a:pt x="12229" y="113"/>
                      <a:pt x="9910" y="0"/>
                      <a:pt x="79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24"/>
            <p:cNvGrpSpPr/>
            <p:nvPr/>
          </p:nvGrpSpPr>
          <p:grpSpPr>
            <a:xfrm>
              <a:off x="2966124" y="2701538"/>
              <a:ext cx="647380" cy="1377159"/>
              <a:chOff x="3017924" y="2225650"/>
              <a:chExt cx="647380" cy="1377159"/>
            </a:xfrm>
          </p:grpSpPr>
          <p:sp>
            <p:nvSpPr>
              <p:cNvPr id="223" name="Google Shape;223;p24"/>
              <p:cNvSpPr/>
              <p:nvPr/>
            </p:nvSpPr>
            <p:spPr>
              <a:xfrm>
                <a:off x="3265000" y="2225650"/>
                <a:ext cx="231906" cy="532845"/>
              </a:xfrm>
              <a:custGeom>
                <a:avLst/>
                <a:gdLst/>
                <a:ahLst/>
                <a:cxnLst/>
                <a:rect l="l" t="t" r="r" b="b"/>
                <a:pathLst>
                  <a:path w="5282" h="12137" extrusionOk="0">
                    <a:moveTo>
                      <a:pt x="3530" y="0"/>
                    </a:moveTo>
                    <a:cubicBezTo>
                      <a:pt x="3262" y="0"/>
                      <a:pt x="2975" y="216"/>
                      <a:pt x="2699" y="604"/>
                    </a:cubicBezTo>
                    <a:cubicBezTo>
                      <a:pt x="1393" y="2451"/>
                      <a:pt x="0" y="12136"/>
                      <a:pt x="0" y="12136"/>
                    </a:cubicBezTo>
                    <a:lnTo>
                      <a:pt x="4187" y="11489"/>
                    </a:lnTo>
                    <a:cubicBezTo>
                      <a:pt x="5282" y="3052"/>
                      <a:pt x="4537" y="0"/>
                      <a:pt x="3530" y="0"/>
                    </a:cubicBezTo>
                    <a:close/>
                  </a:path>
                </a:pathLst>
              </a:custGeom>
              <a:solidFill>
                <a:srgbClr val="DC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3355268" y="2348317"/>
                <a:ext cx="95186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725" extrusionOk="0">
                    <a:moveTo>
                      <a:pt x="1073" y="1"/>
                    </a:moveTo>
                    <a:cubicBezTo>
                      <a:pt x="418" y="1"/>
                      <a:pt x="0" y="546"/>
                      <a:pt x="0" y="546"/>
                    </a:cubicBezTo>
                    <a:cubicBezTo>
                      <a:pt x="0" y="546"/>
                      <a:pt x="362" y="724"/>
                      <a:pt x="969" y="724"/>
                    </a:cubicBezTo>
                    <a:cubicBezTo>
                      <a:pt x="1302" y="724"/>
                      <a:pt x="1707" y="671"/>
                      <a:pt x="2167" y="506"/>
                    </a:cubicBezTo>
                    <a:cubicBezTo>
                      <a:pt x="1761" y="128"/>
                      <a:pt x="1389" y="1"/>
                      <a:pt x="1073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>
                <a:off x="3332394" y="2466988"/>
                <a:ext cx="107831" cy="35956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819" extrusionOk="0">
                    <a:moveTo>
                      <a:pt x="1213" y="0"/>
                    </a:moveTo>
                    <a:cubicBezTo>
                      <a:pt x="472" y="0"/>
                      <a:pt x="0" y="617"/>
                      <a:pt x="0" y="617"/>
                    </a:cubicBezTo>
                    <a:cubicBezTo>
                      <a:pt x="0" y="617"/>
                      <a:pt x="411" y="819"/>
                      <a:pt x="1100" y="819"/>
                    </a:cubicBezTo>
                    <a:cubicBezTo>
                      <a:pt x="1476" y="819"/>
                      <a:pt x="1935" y="759"/>
                      <a:pt x="2455" y="574"/>
                    </a:cubicBezTo>
                    <a:cubicBezTo>
                      <a:pt x="1993" y="145"/>
                      <a:pt x="1572" y="0"/>
                      <a:pt x="1213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3308466" y="2578679"/>
                <a:ext cx="131232" cy="43727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996" extrusionOk="0">
                    <a:moveTo>
                      <a:pt x="1477" y="0"/>
                    </a:moveTo>
                    <a:cubicBezTo>
                      <a:pt x="576" y="0"/>
                      <a:pt x="1" y="749"/>
                      <a:pt x="1" y="749"/>
                    </a:cubicBezTo>
                    <a:cubicBezTo>
                      <a:pt x="1" y="749"/>
                      <a:pt x="501" y="996"/>
                      <a:pt x="1342" y="996"/>
                    </a:cubicBezTo>
                    <a:cubicBezTo>
                      <a:pt x="1799" y="996"/>
                      <a:pt x="2356" y="923"/>
                      <a:pt x="2988" y="698"/>
                    </a:cubicBezTo>
                    <a:cubicBezTo>
                      <a:pt x="2427" y="176"/>
                      <a:pt x="1914" y="0"/>
                      <a:pt x="1477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3329979" y="2340721"/>
                <a:ext cx="292846" cy="503167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11461" extrusionOk="0">
                    <a:moveTo>
                      <a:pt x="5264" y="1"/>
                    </a:moveTo>
                    <a:cubicBezTo>
                      <a:pt x="5017" y="1"/>
                      <a:pt x="4731" y="169"/>
                      <a:pt x="4432" y="477"/>
                    </a:cubicBezTo>
                    <a:cubicBezTo>
                      <a:pt x="2858" y="2104"/>
                      <a:pt x="1" y="11461"/>
                      <a:pt x="1" y="11461"/>
                    </a:cubicBezTo>
                    <a:lnTo>
                      <a:pt x="4235" y="11461"/>
                    </a:lnTo>
                    <a:cubicBezTo>
                      <a:pt x="6669" y="3077"/>
                      <a:pt x="6322" y="1"/>
                      <a:pt x="5264" y="1"/>
                    </a:cubicBezTo>
                    <a:close/>
                  </a:path>
                </a:pathLst>
              </a:custGeom>
              <a:solidFill>
                <a:srgbClr val="FF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3478114" y="2459041"/>
                <a:ext cx="94484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2" extrusionOk="0">
                    <a:moveTo>
                      <a:pt x="962" y="1"/>
                    </a:moveTo>
                    <a:cubicBezTo>
                      <a:pt x="406" y="1"/>
                      <a:pt x="0" y="387"/>
                      <a:pt x="0" y="387"/>
                    </a:cubicBezTo>
                    <a:cubicBezTo>
                      <a:pt x="0" y="387"/>
                      <a:pt x="521" y="751"/>
                      <a:pt x="1445" y="751"/>
                    </a:cubicBezTo>
                    <a:cubicBezTo>
                      <a:pt x="1659" y="751"/>
                      <a:pt x="1895" y="732"/>
                      <a:pt x="2151" y="683"/>
                    </a:cubicBezTo>
                    <a:cubicBezTo>
                      <a:pt x="1738" y="160"/>
                      <a:pt x="1319" y="1"/>
                      <a:pt x="962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3437063" y="2573586"/>
                <a:ext cx="106777" cy="37449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853" extrusionOk="0">
                    <a:moveTo>
                      <a:pt x="1087" y="1"/>
                    </a:moveTo>
                    <a:cubicBezTo>
                      <a:pt x="459" y="1"/>
                      <a:pt x="0" y="439"/>
                      <a:pt x="0" y="439"/>
                    </a:cubicBezTo>
                    <a:cubicBezTo>
                      <a:pt x="0" y="439"/>
                      <a:pt x="586" y="853"/>
                      <a:pt x="1627" y="853"/>
                    </a:cubicBezTo>
                    <a:cubicBezTo>
                      <a:pt x="1871" y="853"/>
                      <a:pt x="2140" y="830"/>
                      <a:pt x="2432" y="774"/>
                    </a:cubicBezTo>
                    <a:cubicBezTo>
                      <a:pt x="1964" y="181"/>
                      <a:pt x="1490" y="1"/>
                      <a:pt x="1087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3395485" y="2681940"/>
                <a:ext cx="130003" cy="45483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1036" extrusionOk="0">
                    <a:moveTo>
                      <a:pt x="1320" y="1"/>
                    </a:moveTo>
                    <a:cubicBezTo>
                      <a:pt x="556" y="1"/>
                      <a:pt x="0" y="532"/>
                      <a:pt x="0" y="532"/>
                    </a:cubicBezTo>
                    <a:cubicBezTo>
                      <a:pt x="0" y="532"/>
                      <a:pt x="715" y="1036"/>
                      <a:pt x="1987" y="1036"/>
                    </a:cubicBezTo>
                    <a:cubicBezTo>
                      <a:pt x="2282" y="1036"/>
                      <a:pt x="2607" y="1009"/>
                      <a:pt x="2960" y="942"/>
                    </a:cubicBezTo>
                    <a:cubicBezTo>
                      <a:pt x="2389" y="220"/>
                      <a:pt x="1811" y="1"/>
                      <a:pt x="132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3543269" y="2403064"/>
                <a:ext cx="4742" cy="373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5" extrusionOk="0">
                    <a:moveTo>
                      <a:pt x="55" y="1"/>
                    </a:moveTo>
                    <a:cubicBezTo>
                      <a:pt x="0" y="1"/>
                      <a:pt x="0" y="84"/>
                      <a:pt x="55" y="84"/>
                    </a:cubicBezTo>
                    <a:cubicBezTo>
                      <a:pt x="108" y="84"/>
                      <a:pt x="108" y="1"/>
                      <a:pt x="55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3561270" y="2419045"/>
                <a:ext cx="5093" cy="38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87" extrusionOk="0">
                    <a:moveTo>
                      <a:pt x="60" y="0"/>
                    </a:moveTo>
                    <a:cubicBezTo>
                      <a:pt x="1" y="0"/>
                      <a:pt x="1" y="87"/>
                      <a:pt x="60" y="87"/>
                    </a:cubicBezTo>
                    <a:cubicBezTo>
                      <a:pt x="115" y="87"/>
                      <a:pt x="115" y="0"/>
                      <a:pt x="6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3535981" y="2427826"/>
                <a:ext cx="8386" cy="636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45" extrusionOk="0">
                    <a:moveTo>
                      <a:pt x="78" y="1"/>
                    </a:moveTo>
                    <a:cubicBezTo>
                      <a:pt x="48" y="1"/>
                      <a:pt x="16" y="17"/>
                      <a:pt x="8" y="45"/>
                    </a:cubicBezTo>
                    <a:cubicBezTo>
                      <a:pt x="1" y="68"/>
                      <a:pt x="13" y="96"/>
                      <a:pt x="32" y="108"/>
                    </a:cubicBezTo>
                    <a:cubicBezTo>
                      <a:pt x="35" y="108"/>
                      <a:pt x="40" y="110"/>
                      <a:pt x="43" y="111"/>
                    </a:cubicBezTo>
                    <a:lnTo>
                      <a:pt x="43" y="111"/>
                    </a:lnTo>
                    <a:cubicBezTo>
                      <a:pt x="44" y="111"/>
                      <a:pt x="44" y="112"/>
                      <a:pt x="44" y="112"/>
                    </a:cubicBezTo>
                    <a:cubicBezTo>
                      <a:pt x="56" y="127"/>
                      <a:pt x="68" y="139"/>
                      <a:pt x="88" y="143"/>
                    </a:cubicBezTo>
                    <a:cubicBezTo>
                      <a:pt x="93" y="145"/>
                      <a:pt x="98" y="145"/>
                      <a:pt x="104" y="145"/>
                    </a:cubicBezTo>
                    <a:cubicBezTo>
                      <a:pt x="116" y="145"/>
                      <a:pt x="128" y="143"/>
                      <a:pt x="139" y="143"/>
                    </a:cubicBezTo>
                    <a:cubicBezTo>
                      <a:pt x="179" y="136"/>
                      <a:pt x="190" y="88"/>
                      <a:pt x="174" y="56"/>
                    </a:cubicBezTo>
                    <a:cubicBezTo>
                      <a:pt x="173" y="55"/>
                      <a:pt x="173" y="55"/>
                      <a:pt x="172" y="54"/>
                    </a:cubicBezTo>
                    <a:lnTo>
                      <a:pt x="172" y="54"/>
                    </a:lnTo>
                    <a:cubicBezTo>
                      <a:pt x="171" y="50"/>
                      <a:pt x="169" y="47"/>
                      <a:pt x="166" y="45"/>
                    </a:cubicBezTo>
                    <a:cubicBezTo>
                      <a:pt x="163" y="32"/>
                      <a:pt x="155" y="21"/>
                      <a:pt x="143" y="17"/>
                    </a:cubicBezTo>
                    <a:cubicBezTo>
                      <a:pt x="127" y="5"/>
                      <a:pt x="108" y="5"/>
                      <a:pt x="88" y="1"/>
                    </a:cubicBezTo>
                    <a:cubicBezTo>
                      <a:pt x="85" y="1"/>
                      <a:pt x="82" y="1"/>
                      <a:pt x="7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3505687" y="2426026"/>
                <a:ext cx="7288" cy="7771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7" extrusionOk="0">
                    <a:moveTo>
                      <a:pt x="106" y="1"/>
                    </a:moveTo>
                    <a:cubicBezTo>
                      <a:pt x="103" y="1"/>
                      <a:pt x="96" y="1"/>
                      <a:pt x="83" y="2"/>
                    </a:cubicBezTo>
                    <a:cubicBezTo>
                      <a:pt x="67" y="2"/>
                      <a:pt x="51" y="7"/>
                      <a:pt x="40" y="15"/>
                    </a:cubicBezTo>
                    <a:cubicBezTo>
                      <a:pt x="35" y="19"/>
                      <a:pt x="32" y="22"/>
                      <a:pt x="24" y="26"/>
                    </a:cubicBezTo>
                    <a:cubicBezTo>
                      <a:pt x="20" y="31"/>
                      <a:pt x="16" y="38"/>
                      <a:pt x="12" y="42"/>
                    </a:cubicBezTo>
                    <a:cubicBezTo>
                      <a:pt x="4" y="58"/>
                      <a:pt x="4" y="62"/>
                      <a:pt x="0" y="78"/>
                    </a:cubicBezTo>
                    <a:cubicBezTo>
                      <a:pt x="0" y="90"/>
                      <a:pt x="0" y="97"/>
                      <a:pt x="4" y="109"/>
                    </a:cubicBezTo>
                    <a:cubicBezTo>
                      <a:pt x="4" y="117"/>
                      <a:pt x="8" y="126"/>
                      <a:pt x="12" y="129"/>
                    </a:cubicBezTo>
                    <a:lnTo>
                      <a:pt x="12" y="133"/>
                    </a:lnTo>
                    <a:lnTo>
                      <a:pt x="20" y="141"/>
                    </a:lnTo>
                    <a:cubicBezTo>
                      <a:pt x="24" y="153"/>
                      <a:pt x="35" y="161"/>
                      <a:pt x="44" y="168"/>
                    </a:cubicBezTo>
                    <a:cubicBezTo>
                      <a:pt x="55" y="173"/>
                      <a:pt x="71" y="177"/>
                      <a:pt x="83" y="177"/>
                    </a:cubicBezTo>
                    <a:cubicBezTo>
                      <a:pt x="95" y="177"/>
                      <a:pt x="111" y="173"/>
                      <a:pt x="122" y="168"/>
                    </a:cubicBezTo>
                    <a:cubicBezTo>
                      <a:pt x="130" y="161"/>
                      <a:pt x="142" y="153"/>
                      <a:pt x="146" y="141"/>
                    </a:cubicBezTo>
                    <a:cubicBezTo>
                      <a:pt x="150" y="137"/>
                      <a:pt x="150" y="137"/>
                      <a:pt x="154" y="133"/>
                    </a:cubicBezTo>
                    <a:lnTo>
                      <a:pt x="154" y="129"/>
                    </a:lnTo>
                    <a:cubicBezTo>
                      <a:pt x="158" y="126"/>
                      <a:pt x="162" y="117"/>
                      <a:pt x="166" y="109"/>
                    </a:cubicBezTo>
                    <a:lnTo>
                      <a:pt x="166" y="90"/>
                    </a:lnTo>
                    <a:lnTo>
                      <a:pt x="166" y="66"/>
                    </a:lnTo>
                    <a:cubicBezTo>
                      <a:pt x="162" y="62"/>
                      <a:pt x="162" y="58"/>
                      <a:pt x="158" y="55"/>
                    </a:cubicBezTo>
                    <a:cubicBezTo>
                      <a:pt x="158" y="46"/>
                      <a:pt x="154" y="42"/>
                      <a:pt x="150" y="35"/>
                    </a:cubicBezTo>
                    <a:cubicBezTo>
                      <a:pt x="142" y="26"/>
                      <a:pt x="135" y="19"/>
                      <a:pt x="126" y="15"/>
                    </a:cubicBezTo>
                    <a:cubicBezTo>
                      <a:pt x="122" y="11"/>
                      <a:pt x="111" y="7"/>
                      <a:pt x="106" y="7"/>
                    </a:cubicBezTo>
                    <a:cubicBezTo>
                      <a:pt x="98" y="4"/>
                      <a:pt x="114" y="1"/>
                      <a:pt x="106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3535981" y="2542546"/>
                <a:ext cx="7859" cy="759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73" extrusionOk="0">
                    <a:moveTo>
                      <a:pt x="99" y="0"/>
                    </a:moveTo>
                    <a:cubicBezTo>
                      <a:pt x="79" y="0"/>
                      <a:pt x="56" y="9"/>
                      <a:pt x="44" y="24"/>
                    </a:cubicBezTo>
                    <a:cubicBezTo>
                      <a:pt x="41" y="29"/>
                      <a:pt x="37" y="33"/>
                      <a:pt x="32" y="36"/>
                    </a:cubicBezTo>
                    <a:lnTo>
                      <a:pt x="28" y="40"/>
                    </a:lnTo>
                    <a:cubicBezTo>
                      <a:pt x="24" y="44"/>
                      <a:pt x="24" y="48"/>
                      <a:pt x="21" y="53"/>
                    </a:cubicBezTo>
                    <a:cubicBezTo>
                      <a:pt x="17" y="56"/>
                      <a:pt x="13" y="64"/>
                      <a:pt x="8" y="68"/>
                    </a:cubicBezTo>
                    <a:cubicBezTo>
                      <a:pt x="8" y="72"/>
                      <a:pt x="8" y="76"/>
                      <a:pt x="5" y="80"/>
                    </a:cubicBezTo>
                    <a:cubicBezTo>
                      <a:pt x="1" y="108"/>
                      <a:pt x="5" y="131"/>
                      <a:pt x="24" y="151"/>
                    </a:cubicBezTo>
                    <a:cubicBezTo>
                      <a:pt x="40" y="167"/>
                      <a:pt x="60" y="172"/>
                      <a:pt x="79" y="172"/>
                    </a:cubicBezTo>
                    <a:cubicBezTo>
                      <a:pt x="85" y="172"/>
                      <a:pt x="90" y="172"/>
                      <a:pt x="95" y="171"/>
                    </a:cubicBezTo>
                    <a:cubicBezTo>
                      <a:pt x="103" y="171"/>
                      <a:pt x="112" y="166"/>
                      <a:pt x="115" y="162"/>
                    </a:cubicBezTo>
                    <a:cubicBezTo>
                      <a:pt x="123" y="159"/>
                      <a:pt x="127" y="155"/>
                      <a:pt x="135" y="151"/>
                    </a:cubicBezTo>
                    <a:cubicBezTo>
                      <a:pt x="135" y="147"/>
                      <a:pt x="139" y="147"/>
                      <a:pt x="139" y="143"/>
                    </a:cubicBezTo>
                    <a:cubicBezTo>
                      <a:pt x="147" y="139"/>
                      <a:pt x="150" y="135"/>
                      <a:pt x="155" y="131"/>
                    </a:cubicBezTo>
                    <a:cubicBezTo>
                      <a:pt x="163" y="127"/>
                      <a:pt x="166" y="115"/>
                      <a:pt x="170" y="108"/>
                    </a:cubicBezTo>
                    <a:cubicBezTo>
                      <a:pt x="174" y="100"/>
                      <a:pt x="179" y="88"/>
                      <a:pt x="179" y="76"/>
                    </a:cubicBezTo>
                    <a:cubicBezTo>
                      <a:pt x="179" y="68"/>
                      <a:pt x="174" y="56"/>
                      <a:pt x="170" y="48"/>
                    </a:cubicBezTo>
                    <a:cubicBezTo>
                      <a:pt x="166" y="36"/>
                      <a:pt x="163" y="29"/>
                      <a:pt x="155" y="24"/>
                    </a:cubicBezTo>
                    <a:cubicBezTo>
                      <a:pt x="139" y="9"/>
                      <a:pt x="119" y="0"/>
                      <a:pt x="99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3560963" y="2511770"/>
                <a:ext cx="9396" cy="8561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5" extrusionOk="0">
                    <a:moveTo>
                      <a:pt x="114" y="1"/>
                    </a:moveTo>
                    <a:cubicBezTo>
                      <a:pt x="106" y="1"/>
                      <a:pt x="97" y="2"/>
                      <a:pt x="87" y="3"/>
                    </a:cubicBezTo>
                    <a:cubicBezTo>
                      <a:pt x="83" y="7"/>
                      <a:pt x="75" y="7"/>
                      <a:pt x="67" y="7"/>
                    </a:cubicBezTo>
                    <a:cubicBezTo>
                      <a:pt x="60" y="11"/>
                      <a:pt x="51" y="15"/>
                      <a:pt x="44" y="20"/>
                    </a:cubicBezTo>
                    <a:cubicBezTo>
                      <a:pt x="36" y="23"/>
                      <a:pt x="27" y="31"/>
                      <a:pt x="20" y="43"/>
                    </a:cubicBezTo>
                    <a:cubicBezTo>
                      <a:pt x="16" y="47"/>
                      <a:pt x="12" y="55"/>
                      <a:pt x="8" y="62"/>
                    </a:cubicBezTo>
                    <a:cubicBezTo>
                      <a:pt x="4" y="74"/>
                      <a:pt x="0" y="86"/>
                      <a:pt x="0" y="98"/>
                    </a:cubicBezTo>
                    <a:cubicBezTo>
                      <a:pt x="0" y="106"/>
                      <a:pt x="4" y="114"/>
                      <a:pt x="4" y="122"/>
                    </a:cubicBezTo>
                    <a:cubicBezTo>
                      <a:pt x="8" y="129"/>
                      <a:pt x="8" y="138"/>
                      <a:pt x="12" y="142"/>
                    </a:cubicBezTo>
                    <a:cubicBezTo>
                      <a:pt x="20" y="153"/>
                      <a:pt x="27" y="162"/>
                      <a:pt x="36" y="169"/>
                    </a:cubicBezTo>
                    <a:cubicBezTo>
                      <a:pt x="44" y="177"/>
                      <a:pt x="55" y="181"/>
                      <a:pt x="67" y="185"/>
                    </a:cubicBezTo>
                    <a:cubicBezTo>
                      <a:pt x="75" y="189"/>
                      <a:pt x="83" y="189"/>
                      <a:pt x="87" y="189"/>
                    </a:cubicBezTo>
                    <a:cubicBezTo>
                      <a:pt x="97" y="193"/>
                      <a:pt x="106" y="195"/>
                      <a:pt x="114" y="195"/>
                    </a:cubicBezTo>
                    <a:cubicBezTo>
                      <a:pt x="122" y="195"/>
                      <a:pt x="130" y="193"/>
                      <a:pt x="138" y="189"/>
                    </a:cubicBezTo>
                    <a:cubicBezTo>
                      <a:pt x="158" y="185"/>
                      <a:pt x="170" y="177"/>
                      <a:pt x="182" y="165"/>
                    </a:cubicBezTo>
                    <a:cubicBezTo>
                      <a:pt x="202" y="145"/>
                      <a:pt x="209" y="122"/>
                      <a:pt x="209" y="98"/>
                    </a:cubicBezTo>
                    <a:cubicBezTo>
                      <a:pt x="213" y="82"/>
                      <a:pt x="209" y="71"/>
                      <a:pt x="202" y="58"/>
                    </a:cubicBezTo>
                    <a:cubicBezTo>
                      <a:pt x="197" y="47"/>
                      <a:pt x="193" y="38"/>
                      <a:pt x="182" y="27"/>
                    </a:cubicBezTo>
                    <a:cubicBezTo>
                      <a:pt x="170" y="15"/>
                      <a:pt x="158" y="7"/>
                      <a:pt x="138" y="3"/>
                    </a:cubicBezTo>
                    <a:cubicBezTo>
                      <a:pt x="130" y="2"/>
                      <a:pt x="122" y="1"/>
                      <a:pt x="114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3458708" y="2501189"/>
                <a:ext cx="7157" cy="821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87" extrusionOk="0">
                    <a:moveTo>
                      <a:pt x="21" y="75"/>
                    </a:moveTo>
                    <a:cubicBezTo>
                      <a:pt x="21" y="77"/>
                      <a:pt x="20" y="78"/>
                      <a:pt x="19" y="78"/>
                    </a:cubicBezTo>
                    <a:lnTo>
                      <a:pt x="19" y="78"/>
                    </a:lnTo>
                    <a:cubicBezTo>
                      <a:pt x="19" y="77"/>
                      <a:pt x="20" y="76"/>
                      <a:pt x="21" y="75"/>
                    </a:cubicBezTo>
                    <a:lnTo>
                      <a:pt x="21" y="75"/>
                    </a:lnTo>
                    <a:cubicBezTo>
                      <a:pt x="21" y="75"/>
                      <a:pt x="21" y="75"/>
                      <a:pt x="21" y="75"/>
                    </a:cubicBezTo>
                    <a:close/>
                    <a:moveTo>
                      <a:pt x="15" y="85"/>
                    </a:moveTo>
                    <a:cubicBezTo>
                      <a:pt x="15" y="85"/>
                      <a:pt x="15" y="86"/>
                      <a:pt x="15" y="87"/>
                    </a:cubicBezTo>
                    <a:lnTo>
                      <a:pt x="15" y="87"/>
                    </a:lnTo>
                    <a:cubicBezTo>
                      <a:pt x="15" y="86"/>
                      <a:pt x="15" y="86"/>
                      <a:pt x="15" y="85"/>
                    </a:cubicBezTo>
                    <a:lnTo>
                      <a:pt x="15" y="85"/>
                    </a:lnTo>
                    <a:cubicBezTo>
                      <a:pt x="15" y="85"/>
                      <a:pt x="15" y="85"/>
                      <a:pt x="15" y="85"/>
                    </a:cubicBezTo>
                    <a:close/>
                    <a:moveTo>
                      <a:pt x="15" y="89"/>
                    </a:moveTo>
                    <a:cubicBezTo>
                      <a:pt x="15" y="91"/>
                      <a:pt x="14" y="93"/>
                      <a:pt x="12" y="95"/>
                    </a:cubicBezTo>
                    <a:cubicBezTo>
                      <a:pt x="14" y="93"/>
                      <a:pt x="14" y="91"/>
                      <a:pt x="15" y="89"/>
                    </a:cubicBezTo>
                    <a:close/>
                    <a:moveTo>
                      <a:pt x="15" y="88"/>
                    </a:moveTo>
                    <a:cubicBezTo>
                      <a:pt x="16" y="88"/>
                      <a:pt x="16" y="89"/>
                      <a:pt x="16" y="90"/>
                    </a:cubicBezTo>
                    <a:lnTo>
                      <a:pt x="16" y="99"/>
                    </a:lnTo>
                    <a:cubicBezTo>
                      <a:pt x="16" y="96"/>
                      <a:pt x="16" y="92"/>
                      <a:pt x="15" y="88"/>
                    </a:cubicBezTo>
                    <a:lnTo>
                      <a:pt x="15" y="88"/>
                    </a:lnTo>
                    <a:cubicBezTo>
                      <a:pt x="15" y="88"/>
                      <a:pt x="15" y="88"/>
                      <a:pt x="15" y="88"/>
                    </a:cubicBezTo>
                    <a:close/>
                    <a:moveTo>
                      <a:pt x="83" y="1"/>
                    </a:moveTo>
                    <a:cubicBezTo>
                      <a:pt x="77" y="1"/>
                      <a:pt x="70" y="2"/>
                      <a:pt x="63" y="4"/>
                    </a:cubicBezTo>
                    <a:cubicBezTo>
                      <a:pt x="32" y="14"/>
                      <a:pt x="9" y="44"/>
                      <a:pt x="14" y="79"/>
                    </a:cubicBezTo>
                    <a:lnTo>
                      <a:pt x="14" y="79"/>
                    </a:lnTo>
                    <a:cubicBezTo>
                      <a:pt x="13" y="79"/>
                      <a:pt x="13" y="79"/>
                      <a:pt x="13" y="80"/>
                    </a:cubicBezTo>
                    <a:lnTo>
                      <a:pt x="13" y="80"/>
                    </a:lnTo>
                    <a:cubicBezTo>
                      <a:pt x="13" y="80"/>
                      <a:pt x="12" y="79"/>
                      <a:pt x="12" y="79"/>
                    </a:cubicBezTo>
                    <a:lnTo>
                      <a:pt x="12" y="79"/>
                    </a:lnTo>
                    <a:cubicBezTo>
                      <a:pt x="12" y="79"/>
                      <a:pt x="13" y="80"/>
                      <a:pt x="13" y="80"/>
                    </a:cubicBezTo>
                    <a:lnTo>
                      <a:pt x="13" y="80"/>
                    </a:lnTo>
                    <a:cubicBezTo>
                      <a:pt x="13" y="80"/>
                      <a:pt x="13" y="80"/>
                      <a:pt x="13" y="80"/>
                    </a:cubicBezTo>
                    <a:lnTo>
                      <a:pt x="13" y="80"/>
                    </a:lnTo>
                    <a:cubicBezTo>
                      <a:pt x="14" y="81"/>
                      <a:pt x="14" y="83"/>
                      <a:pt x="15" y="84"/>
                    </a:cubicBezTo>
                    <a:lnTo>
                      <a:pt x="15" y="84"/>
                    </a:lnTo>
                    <a:cubicBezTo>
                      <a:pt x="14" y="84"/>
                      <a:pt x="14" y="84"/>
                      <a:pt x="14" y="84"/>
                    </a:cubicBezTo>
                    <a:lnTo>
                      <a:pt x="14" y="84"/>
                    </a:lnTo>
                    <a:cubicBezTo>
                      <a:pt x="14" y="83"/>
                      <a:pt x="14" y="81"/>
                      <a:pt x="13" y="80"/>
                    </a:cubicBezTo>
                    <a:lnTo>
                      <a:pt x="13" y="80"/>
                    </a:lnTo>
                    <a:cubicBezTo>
                      <a:pt x="6" y="91"/>
                      <a:pt x="1" y="105"/>
                      <a:pt x="1" y="118"/>
                    </a:cubicBezTo>
                    <a:lnTo>
                      <a:pt x="5" y="134"/>
                    </a:lnTo>
                    <a:cubicBezTo>
                      <a:pt x="12" y="153"/>
                      <a:pt x="21" y="170"/>
                      <a:pt x="36" y="177"/>
                    </a:cubicBezTo>
                    <a:cubicBezTo>
                      <a:pt x="48" y="183"/>
                      <a:pt x="61" y="187"/>
                      <a:pt x="75" y="187"/>
                    </a:cubicBezTo>
                    <a:cubicBezTo>
                      <a:pt x="81" y="187"/>
                      <a:pt x="86" y="186"/>
                      <a:pt x="92" y="185"/>
                    </a:cubicBezTo>
                    <a:cubicBezTo>
                      <a:pt x="151" y="173"/>
                      <a:pt x="163" y="102"/>
                      <a:pt x="151" y="51"/>
                    </a:cubicBezTo>
                    <a:cubicBezTo>
                      <a:pt x="141" y="22"/>
                      <a:pt x="113" y="1"/>
                      <a:pt x="83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3500813" y="2510365"/>
                <a:ext cx="7859" cy="7024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60" extrusionOk="0">
                    <a:moveTo>
                      <a:pt x="96" y="1"/>
                    </a:moveTo>
                    <a:cubicBezTo>
                      <a:pt x="82" y="1"/>
                      <a:pt x="69" y="4"/>
                      <a:pt x="56" y="12"/>
                    </a:cubicBezTo>
                    <a:cubicBezTo>
                      <a:pt x="48" y="16"/>
                      <a:pt x="36" y="23"/>
                      <a:pt x="28" y="32"/>
                    </a:cubicBezTo>
                    <a:cubicBezTo>
                      <a:pt x="13" y="39"/>
                      <a:pt x="0" y="59"/>
                      <a:pt x="0" y="79"/>
                    </a:cubicBezTo>
                    <a:cubicBezTo>
                      <a:pt x="4" y="99"/>
                      <a:pt x="9" y="114"/>
                      <a:pt x="20" y="126"/>
                    </a:cubicBezTo>
                    <a:cubicBezTo>
                      <a:pt x="33" y="134"/>
                      <a:pt x="44" y="141"/>
                      <a:pt x="56" y="150"/>
                    </a:cubicBezTo>
                    <a:cubicBezTo>
                      <a:pt x="68" y="156"/>
                      <a:pt x="81" y="159"/>
                      <a:pt x="94" y="159"/>
                    </a:cubicBezTo>
                    <a:cubicBezTo>
                      <a:pt x="137" y="159"/>
                      <a:pt x="178" y="127"/>
                      <a:pt x="178" y="79"/>
                    </a:cubicBezTo>
                    <a:cubicBezTo>
                      <a:pt x="178" y="34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3477939" y="2536312"/>
                <a:ext cx="5093" cy="566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9" extrusionOk="0">
                    <a:moveTo>
                      <a:pt x="60" y="0"/>
                    </a:moveTo>
                    <a:cubicBezTo>
                      <a:pt x="48" y="0"/>
                      <a:pt x="40" y="5"/>
                      <a:pt x="33" y="9"/>
                    </a:cubicBezTo>
                    <a:cubicBezTo>
                      <a:pt x="24" y="13"/>
                      <a:pt x="13" y="24"/>
                      <a:pt x="13" y="36"/>
                    </a:cubicBezTo>
                    <a:cubicBezTo>
                      <a:pt x="12" y="38"/>
                      <a:pt x="11" y="39"/>
                      <a:pt x="10" y="41"/>
                    </a:cubicBezTo>
                    <a:lnTo>
                      <a:pt x="10" y="41"/>
                    </a:lnTo>
                    <a:cubicBezTo>
                      <a:pt x="10" y="42"/>
                      <a:pt x="9" y="43"/>
                      <a:pt x="9" y="44"/>
                    </a:cubicBezTo>
                    <a:cubicBezTo>
                      <a:pt x="9" y="48"/>
                      <a:pt x="4" y="52"/>
                      <a:pt x="4" y="56"/>
                    </a:cubicBezTo>
                    <a:cubicBezTo>
                      <a:pt x="0" y="64"/>
                      <a:pt x="0" y="71"/>
                      <a:pt x="0" y="80"/>
                    </a:cubicBezTo>
                    <a:cubicBezTo>
                      <a:pt x="0" y="88"/>
                      <a:pt x="4" y="95"/>
                      <a:pt x="9" y="100"/>
                    </a:cubicBezTo>
                    <a:cubicBezTo>
                      <a:pt x="13" y="104"/>
                      <a:pt x="17" y="107"/>
                      <a:pt x="17" y="111"/>
                    </a:cubicBezTo>
                    <a:cubicBezTo>
                      <a:pt x="26" y="121"/>
                      <a:pt x="39" y="128"/>
                      <a:pt x="52" y="128"/>
                    </a:cubicBezTo>
                    <a:cubicBezTo>
                      <a:pt x="55" y="128"/>
                      <a:pt x="57" y="128"/>
                      <a:pt x="60" y="127"/>
                    </a:cubicBezTo>
                    <a:cubicBezTo>
                      <a:pt x="72" y="127"/>
                      <a:pt x="84" y="124"/>
                      <a:pt x="91" y="115"/>
                    </a:cubicBezTo>
                    <a:cubicBezTo>
                      <a:pt x="104" y="107"/>
                      <a:pt x="108" y="100"/>
                      <a:pt x="111" y="88"/>
                    </a:cubicBezTo>
                    <a:cubicBezTo>
                      <a:pt x="115" y="80"/>
                      <a:pt x="115" y="71"/>
                      <a:pt x="115" y="64"/>
                    </a:cubicBezTo>
                    <a:cubicBezTo>
                      <a:pt x="115" y="56"/>
                      <a:pt x="111" y="48"/>
                      <a:pt x="108" y="44"/>
                    </a:cubicBezTo>
                    <a:cubicBezTo>
                      <a:pt x="107" y="43"/>
                      <a:pt x="107" y="42"/>
                      <a:pt x="106" y="40"/>
                    </a:cubicBezTo>
                    <a:lnTo>
                      <a:pt x="106" y="40"/>
                    </a:lnTo>
                    <a:cubicBezTo>
                      <a:pt x="106" y="39"/>
                      <a:pt x="105" y="39"/>
                      <a:pt x="105" y="38"/>
                    </a:cubicBezTo>
                    <a:lnTo>
                      <a:pt x="105" y="38"/>
                    </a:lnTo>
                    <a:cubicBezTo>
                      <a:pt x="104" y="37"/>
                      <a:pt x="104" y="36"/>
                      <a:pt x="104" y="36"/>
                    </a:cubicBezTo>
                    <a:lnTo>
                      <a:pt x="104" y="36"/>
                    </a:lnTo>
                    <a:cubicBezTo>
                      <a:pt x="104" y="32"/>
                      <a:pt x="104" y="29"/>
                      <a:pt x="99" y="24"/>
                    </a:cubicBezTo>
                    <a:lnTo>
                      <a:pt x="88" y="13"/>
                    </a:lnTo>
                    <a:cubicBezTo>
                      <a:pt x="80" y="5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3506170" y="2532097"/>
                <a:ext cx="4917" cy="478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9" extrusionOk="0">
                    <a:moveTo>
                      <a:pt x="47" y="0"/>
                    </a:moveTo>
                    <a:cubicBezTo>
                      <a:pt x="44" y="0"/>
                      <a:pt x="40" y="1"/>
                      <a:pt x="37" y="2"/>
                    </a:cubicBezTo>
                    <a:cubicBezTo>
                      <a:pt x="24" y="6"/>
                      <a:pt x="13" y="14"/>
                      <a:pt x="9" y="25"/>
                    </a:cubicBezTo>
                    <a:cubicBezTo>
                      <a:pt x="1" y="38"/>
                      <a:pt x="1" y="58"/>
                      <a:pt x="9" y="69"/>
                    </a:cubicBezTo>
                    <a:cubicBezTo>
                      <a:pt x="13" y="77"/>
                      <a:pt x="13" y="81"/>
                      <a:pt x="17" y="89"/>
                    </a:cubicBezTo>
                    <a:cubicBezTo>
                      <a:pt x="24" y="101"/>
                      <a:pt x="40" y="109"/>
                      <a:pt x="53" y="109"/>
                    </a:cubicBezTo>
                    <a:lnTo>
                      <a:pt x="72" y="109"/>
                    </a:lnTo>
                    <a:cubicBezTo>
                      <a:pt x="88" y="109"/>
                      <a:pt x="104" y="96"/>
                      <a:pt x="108" y="81"/>
                    </a:cubicBezTo>
                    <a:cubicBezTo>
                      <a:pt x="111" y="67"/>
                      <a:pt x="105" y="52"/>
                      <a:pt x="95" y="44"/>
                    </a:cubicBezTo>
                    <a:lnTo>
                      <a:pt x="95" y="44"/>
                    </a:lnTo>
                    <a:cubicBezTo>
                      <a:pt x="92" y="19"/>
                      <a:pt x="70" y="0"/>
                      <a:pt x="47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3531854" y="2586757"/>
                <a:ext cx="7113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36" extrusionOk="0">
                    <a:moveTo>
                      <a:pt x="71" y="0"/>
                    </a:moveTo>
                    <a:cubicBezTo>
                      <a:pt x="47" y="0"/>
                      <a:pt x="24" y="16"/>
                      <a:pt x="12" y="35"/>
                    </a:cubicBezTo>
                    <a:cubicBezTo>
                      <a:pt x="0" y="55"/>
                      <a:pt x="0" y="83"/>
                      <a:pt x="12" y="103"/>
                    </a:cubicBezTo>
                    <a:cubicBezTo>
                      <a:pt x="26" y="124"/>
                      <a:pt x="49" y="135"/>
                      <a:pt x="71" y="135"/>
                    </a:cubicBezTo>
                    <a:cubicBezTo>
                      <a:pt x="94" y="135"/>
                      <a:pt x="117" y="124"/>
                      <a:pt x="131" y="103"/>
                    </a:cubicBezTo>
                    <a:cubicBezTo>
                      <a:pt x="138" y="91"/>
                      <a:pt x="146" y="75"/>
                      <a:pt x="154" y="64"/>
                    </a:cubicBezTo>
                    <a:cubicBezTo>
                      <a:pt x="162" y="51"/>
                      <a:pt x="162" y="35"/>
                      <a:pt x="154" y="24"/>
                    </a:cubicBezTo>
                    <a:cubicBezTo>
                      <a:pt x="146" y="12"/>
                      <a:pt x="135" y="8"/>
                      <a:pt x="118" y="4"/>
                    </a:cubicBezTo>
                    <a:cubicBezTo>
                      <a:pt x="102" y="4"/>
                      <a:pt x="87" y="4"/>
                      <a:pt x="71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3553675" y="2553566"/>
                <a:ext cx="6981" cy="6278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43" extrusionOk="0">
                    <a:moveTo>
                      <a:pt x="108" y="0"/>
                    </a:moveTo>
                    <a:cubicBezTo>
                      <a:pt x="101" y="0"/>
                      <a:pt x="94" y="2"/>
                      <a:pt x="87" y="6"/>
                    </a:cubicBezTo>
                    <a:cubicBezTo>
                      <a:pt x="48" y="38"/>
                      <a:pt x="0" y="70"/>
                      <a:pt x="13" y="125"/>
                    </a:cubicBezTo>
                    <a:cubicBezTo>
                      <a:pt x="14" y="136"/>
                      <a:pt x="25" y="142"/>
                      <a:pt x="36" y="142"/>
                    </a:cubicBezTo>
                    <a:cubicBezTo>
                      <a:pt x="47" y="142"/>
                      <a:pt x="58" y="136"/>
                      <a:pt x="60" y="125"/>
                    </a:cubicBezTo>
                    <a:cubicBezTo>
                      <a:pt x="60" y="121"/>
                      <a:pt x="64" y="113"/>
                      <a:pt x="68" y="109"/>
                    </a:cubicBezTo>
                    <a:cubicBezTo>
                      <a:pt x="68" y="109"/>
                      <a:pt x="68" y="105"/>
                      <a:pt x="71" y="105"/>
                    </a:cubicBezTo>
                    <a:cubicBezTo>
                      <a:pt x="75" y="105"/>
                      <a:pt x="79" y="101"/>
                      <a:pt x="79" y="101"/>
                    </a:cubicBezTo>
                    <a:cubicBezTo>
                      <a:pt x="75" y="101"/>
                      <a:pt x="84" y="97"/>
                      <a:pt x="87" y="97"/>
                    </a:cubicBezTo>
                    <a:cubicBezTo>
                      <a:pt x="91" y="97"/>
                      <a:pt x="95" y="97"/>
                      <a:pt x="99" y="93"/>
                    </a:cubicBezTo>
                    <a:cubicBezTo>
                      <a:pt x="107" y="93"/>
                      <a:pt x="115" y="90"/>
                      <a:pt x="122" y="90"/>
                    </a:cubicBezTo>
                    <a:cubicBezTo>
                      <a:pt x="146" y="81"/>
                      <a:pt x="158" y="54"/>
                      <a:pt x="150" y="30"/>
                    </a:cubicBezTo>
                    <a:cubicBezTo>
                      <a:pt x="144" y="13"/>
                      <a:pt x="127" y="0"/>
                      <a:pt x="108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3500638" y="2636631"/>
                <a:ext cx="6630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75" y="1"/>
                    </a:moveTo>
                    <a:cubicBezTo>
                      <a:pt x="68" y="1"/>
                      <a:pt x="64" y="5"/>
                      <a:pt x="56" y="5"/>
                    </a:cubicBezTo>
                    <a:cubicBezTo>
                      <a:pt x="48" y="5"/>
                      <a:pt x="40" y="5"/>
                      <a:pt x="37" y="8"/>
                    </a:cubicBezTo>
                    <a:cubicBezTo>
                      <a:pt x="28" y="8"/>
                      <a:pt x="24" y="12"/>
                      <a:pt x="21" y="21"/>
                    </a:cubicBezTo>
                    <a:cubicBezTo>
                      <a:pt x="17" y="21"/>
                      <a:pt x="13" y="25"/>
                      <a:pt x="13" y="28"/>
                    </a:cubicBezTo>
                    <a:cubicBezTo>
                      <a:pt x="4" y="36"/>
                      <a:pt x="4" y="44"/>
                      <a:pt x="4" y="56"/>
                    </a:cubicBezTo>
                    <a:cubicBezTo>
                      <a:pt x="4" y="64"/>
                      <a:pt x="1" y="68"/>
                      <a:pt x="1" y="76"/>
                    </a:cubicBezTo>
                    <a:cubicBezTo>
                      <a:pt x="1" y="83"/>
                      <a:pt x="4" y="92"/>
                      <a:pt x="4" y="96"/>
                    </a:cubicBezTo>
                    <a:cubicBezTo>
                      <a:pt x="8" y="103"/>
                      <a:pt x="8" y="107"/>
                      <a:pt x="13" y="115"/>
                    </a:cubicBezTo>
                    <a:cubicBezTo>
                      <a:pt x="17" y="123"/>
                      <a:pt x="24" y="131"/>
                      <a:pt x="32" y="135"/>
                    </a:cubicBezTo>
                    <a:cubicBezTo>
                      <a:pt x="37" y="139"/>
                      <a:pt x="40" y="143"/>
                      <a:pt x="48" y="147"/>
                    </a:cubicBezTo>
                    <a:cubicBezTo>
                      <a:pt x="52" y="147"/>
                      <a:pt x="60" y="151"/>
                      <a:pt x="68" y="151"/>
                    </a:cubicBezTo>
                    <a:lnTo>
                      <a:pt x="88" y="151"/>
                    </a:lnTo>
                    <a:cubicBezTo>
                      <a:pt x="92" y="151"/>
                      <a:pt x="99" y="147"/>
                      <a:pt x="108" y="147"/>
                    </a:cubicBezTo>
                    <a:cubicBezTo>
                      <a:pt x="115" y="143"/>
                      <a:pt x="123" y="135"/>
                      <a:pt x="131" y="131"/>
                    </a:cubicBezTo>
                    <a:cubicBezTo>
                      <a:pt x="135" y="123"/>
                      <a:pt x="139" y="119"/>
                      <a:pt x="143" y="115"/>
                    </a:cubicBezTo>
                    <a:cubicBezTo>
                      <a:pt x="143" y="107"/>
                      <a:pt x="147" y="103"/>
                      <a:pt x="150" y="96"/>
                    </a:cubicBezTo>
                    <a:lnTo>
                      <a:pt x="150" y="76"/>
                    </a:lnTo>
                    <a:lnTo>
                      <a:pt x="150" y="56"/>
                    </a:lnTo>
                    <a:cubicBezTo>
                      <a:pt x="147" y="52"/>
                      <a:pt x="143" y="44"/>
                      <a:pt x="143" y="41"/>
                    </a:cubicBezTo>
                    <a:cubicBezTo>
                      <a:pt x="135" y="28"/>
                      <a:pt x="131" y="25"/>
                      <a:pt x="123" y="17"/>
                    </a:cubicBezTo>
                    <a:cubicBezTo>
                      <a:pt x="119" y="12"/>
                      <a:pt x="111" y="8"/>
                      <a:pt x="108" y="8"/>
                    </a:cubicBezTo>
                    <a:cubicBezTo>
                      <a:pt x="95" y="5"/>
                      <a:pt x="88" y="1"/>
                      <a:pt x="75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3444835" y="2624689"/>
                <a:ext cx="8561" cy="7156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63" extrusionOk="0">
                    <a:moveTo>
                      <a:pt x="80" y="0"/>
                    </a:moveTo>
                    <a:cubicBezTo>
                      <a:pt x="68" y="0"/>
                      <a:pt x="53" y="0"/>
                      <a:pt x="40" y="9"/>
                    </a:cubicBezTo>
                    <a:cubicBezTo>
                      <a:pt x="17" y="24"/>
                      <a:pt x="1" y="52"/>
                      <a:pt x="1" y="80"/>
                    </a:cubicBezTo>
                    <a:cubicBezTo>
                      <a:pt x="1" y="111"/>
                      <a:pt x="17" y="138"/>
                      <a:pt x="40" y="151"/>
                    </a:cubicBezTo>
                    <a:cubicBezTo>
                      <a:pt x="53" y="158"/>
                      <a:pt x="68" y="162"/>
                      <a:pt x="80" y="162"/>
                    </a:cubicBezTo>
                    <a:cubicBezTo>
                      <a:pt x="95" y="162"/>
                      <a:pt x="111" y="158"/>
                      <a:pt x="124" y="151"/>
                    </a:cubicBezTo>
                    <a:cubicBezTo>
                      <a:pt x="139" y="142"/>
                      <a:pt x="155" y="138"/>
                      <a:pt x="166" y="127"/>
                    </a:cubicBezTo>
                    <a:cubicBezTo>
                      <a:pt x="195" y="103"/>
                      <a:pt x="195" y="56"/>
                      <a:pt x="166" y="36"/>
                    </a:cubicBezTo>
                    <a:cubicBezTo>
                      <a:pt x="159" y="29"/>
                      <a:pt x="151" y="24"/>
                      <a:pt x="139" y="16"/>
                    </a:cubicBezTo>
                    <a:cubicBezTo>
                      <a:pt x="135" y="16"/>
                      <a:pt x="127" y="12"/>
                      <a:pt x="124" y="9"/>
                    </a:cubicBezTo>
                    <a:cubicBezTo>
                      <a:pt x="111" y="0"/>
                      <a:pt x="95" y="0"/>
                      <a:pt x="8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3502965" y="2648968"/>
                <a:ext cx="6761" cy="6893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7" extrusionOk="0">
                    <a:moveTo>
                      <a:pt x="98" y="1"/>
                    </a:moveTo>
                    <a:cubicBezTo>
                      <a:pt x="83" y="1"/>
                      <a:pt x="67" y="8"/>
                      <a:pt x="60" y="22"/>
                    </a:cubicBezTo>
                    <a:lnTo>
                      <a:pt x="60" y="22"/>
                    </a:lnTo>
                    <a:cubicBezTo>
                      <a:pt x="26" y="27"/>
                      <a:pt x="1" y="58"/>
                      <a:pt x="7" y="95"/>
                    </a:cubicBezTo>
                    <a:cubicBezTo>
                      <a:pt x="7" y="119"/>
                      <a:pt x="19" y="134"/>
                      <a:pt x="39" y="146"/>
                    </a:cubicBezTo>
                    <a:cubicBezTo>
                      <a:pt x="49" y="152"/>
                      <a:pt x="62" y="156"/>
                      <a:pt x="75" y="156"/>
                    </a:cubicBezTo>
                    <a:cubicBezTo>
                      <a:pt x="86" y="156"/>
                      <a:pt x="97" y="153"/>
                      <a:pt x="106" y="146"/>
                    </a:cubicBezTo>
                    <a:cubicBezTo>
                      <a:pt x="113" y="139"/>
                      <a:pt x="126" y="134"/>
                      <a:pt x="133" y="126"/>
                    </a:cubicBezTo>
                    <a:cubicBezTo>
                      <a:pt x="149" y="110"/>
                      <a:pt x="153" y="86"/>
                      <a:pt x="149" y="67"/>
                    </a:cubicBezTo>
                    <a:cubicBezTo>
                      <a:pt x="145" y="48"/>
                      <a:pt x="137" y="28"/>
                      <a:pt x="126" y="12"/>
                    </a:cubicBezTo>
                    <a:cubicBezTo>
                      <a:pt x="118" y="4"/>
                      <a:pt x="108" y="1"/>
                      <a:pt x="9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3536859" y="2621792"/>
                <a:ext cx="7157" cy="680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55" extrusionOk="0">
                    <a:moveTo>
                      <a:pt x="130" y="92"/>
                    </a:moveTo>
                    <a:lnTo>
                      <a:pt x="130" y="92"/>
                    </a:lnTo>
                    <a:cubicBezTo>
                      <a:pt x="130" y="92"/>
                      <a:pt x="127" y="96"/>
                      <a:pt x="126" y="98"/>
                    </a:cubicBezTo>
                    <a:lnTo>
                      <a:pt x="126" y="98"/>
                    </a:lnTo>
                    <a:cubicBezTo>
                      <a:pt x="127" y="97"/>
                      <a:pt x="127" y="96"/>
                      <a:pt x="127" y="95"/>
                    </a:cubicBezTo>
                    <a:cubicBezTo>
                      <a:pt x="128" y="93"/>
                      <a:pt x="129" y="92"/>
                      <a:pt x="130" y="92"/>
                    </a:cubicBezTo>
                    <a:close/>
                    <a:moveTo>
                      <a:pt x="104" y="0"/>
                    </a:moveTo>
                    <a:cubicBezTo>
                      <a:pt x="87" y="0"/>
                      <a:pt x="69" y="9"/>
                      <a:pt x="59" y="23"/>
                    </a:cubicBezTo>
                    <a:cubicBezTo>
                      <a:pt x="48" y="39"/>
                      <a:pt x="44" y="59"/>
                      <a:pt x="36" y="78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5" y="81"/>
                      <a:pt x="37" y="79"/>
                      <a:pt x="37" y="79"/>
                    </a:cubicBezTo>
                    <a:lnTo>
                      <a:pt x="37" y="79"/>
                    </a:lnTo>
                    <a:cubicBezTo>
                      <a:pt x="37" y="79"/>
                      <a:pt x="37" y="80"/>
                      <a:pt x="36" y="82"/>
                    </a:cubicBezTo>
                    <a:cubicBezTo>
                      <a:pt x="36" y="84"/>
                      <a:pt x="35" y="85"/>
                      <a:pt x="33" y="86"/>
                    </a:cubicBezTo>
                    <a:lnTo>
                      <a:pt x="33" y="86"/>
                    </a:lnTo>
                    <a:cubicBezTo>
                      <a:pt x="33" y="85"/>
                      <a:pt x="33" y="85"/>
                      <a:pt x="33" y="85"/>
                    </a:cubicBezTo>
                    <a:lnTo>
                      <a:pt x="33" y="85"/>
                    </a:lnTo>
                    <a:cubicBezTo>
                      <a:pt x="33" y="85"/>
                      <a:pt x="32" y="85"/>
                      <a:pt x="32" y="86"/>
                    </a:cubicBezTo>
                    <a:cubicBezTo>
                      <a:pt x="32" y="86"/>
                      <a:pt x="29" y="90"/>
                      <a:pt x="28" y="93"/>
                    </a:cubicBezTo>
                    <a:lnTo>
                      <a:pt x="28" y="93"/>
                    </a:lnTo>
                    <a:cubicBezTo>
                      <a:pt x="27" y="93"/>
                      <a:pt x="27" y="94"/>
                      <a:pt x="27" y="94"/>
                    </a:cubicBezTo>
                    <a:lnTo>
                      <a:pt x="27" y="94"/>
                    </a:lnTo>
                    <a:cubicBezTo>
                      <a:pt x="27" y="94"/>
                      <a:pt x="27" y="94"/>
                      <a:pt x="27" y="95"/>
                    </a:cubicBezTo>
                    <a:lnTo>
                      <a:pt x="24" y="95"/>
                    </a:lnTo>
                    <a:cubicBezTo>
                      <a:pt x="12" y="98"/>
                      <a:pt x="1" y="110"/>
                      <a:pt x="1" y="122"/>
                    </a:cubicBezTo>
                    <a:cubicBezTo>
                      <a:pt x="1" y="137"/>
                      <a:pt x="12" y="146"/>
                      <a:pt x="24" y="149"/>
                    </a:cubicBezTo>
                    <a:cubicBezTo>
                      <a:pt x="33" y="153"/>
                      <a:pt x="41" y="155"/>
                      <a:pt x="49" y="155"/>
                    </a:cubicBezTo>
                    <a:cubicBezTo>
                      <a:pt x="68" y="155"/>
                      <a:pt x="85" y="146"/>
                      <a:pt x="99" y="130"/>
                    </a:cubicBezTo>
                    <a:cubicBezTo>
                      <a:pt x="111" y="122"/>
                      <a:pt x="115" y="113"/>
                      <a:pt x="123" y="102"/>
                    </a:cubicBezTo>
                    <a:cubicBezTo>
                      <a:pt x="124" y="100"/>
                      <a:pt x="125" y="100"/>
                      <a:pt x="126" y="99"/>
                    </a:cubicBezTo>
                    <a:lnTo>
                      <a:pt x="126" y="99"/>
                    </a:lnTo>
                    <a:cubicBezTo>
                      <a:pt x="126" y="99"/>
                      <a:pt x="126" y="99"/>
                      <a:pt x="126" y="99"/>
                    </a:cubicBezTo>
                    <a:cubicBezTo>
                      <a:pt x="126" y="99"/>
                      <a:pt x="126" y="99"/>
                      <a:pt x="127" y="98"/>
                    </a:cubicBezTo>
                    <a:cubicBezTo>
                      <a:pt x="130" y="95"/>
                      <a:pt x="135" y="90"/>
                      <a:pt x="139" y="86"/>
                    </a:cubicBezTo>
                    <a:cubicBezTo>
                      <a:pt x="163" y="66"/>
                      <a:pt x="154" y="27"/>
                      <a:pt x="135" y="11"/>
                    </a:cubicBezTo>
                    <a:cubicBezTo>
                      <a:pt x="126" y="4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3524873" y="2675969"/>
                <a:ext cx="7508" cy="4917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12" extrusionOk="0">
                    <a:moveTo>
                      <a:pt x="38" y="1"/>
                    </a:moveTo>
                    <a:cubicBezTo>
                      <a:pt x="29" y="1"/>
                      <a:pt x="20" y="4"/>
                      <a:pt x="13" y="8"/>
                    </a:cubicBezTo>
                    <a:cubicBezTo>
                      <a:pt x="1" y="21"/>
                      <a:pt x="1" y="36"/>
                      <a:pt x="9" y="48"/>
                    </a:cubicBezTo>
                    <a:cubicBezTo>
                      <a:pt x="29" y="92"/>
                      <a:pt x="64" y="107"/>
                      <a:pt x="108" y="111"/>
                    </a:cubicBezTo>
                    <a:cubicBezTo>
                      <a:pt x="111" y="111"/>
                      <a:pt x="114" y="112"/>
                      <a:pt x="117" y="112"/>
                    </a:cubicBezTo>
                    <a:cubicBezTo>
                      <a:pt x="151" y="112"/>
                      <a:pt x="171" y="69"/>
                      <a:pt x="163" y="40"/>
                    </a:cubicBezTo>
                    <a:cubicBezTo>
                      <a:pt x="155" y="15"/>
                      <a:pt x="132" y="1"/>
                      <a:pt x="109" y="1"/>
                    </a:cubicBezTo>
                    <a:cubicBezTo>
                      <a:pt x="99" y="1"/>
                      <a:pt x="90" y="4"/>
                      <a:pt x="80" y="8"/>
                    </a:cubicBezTo>
                    <a:cubicBezTo>
                      <a:pt x="80" y="8"/>
                      <a:pt x="77" y="8"/>
                      <a:pt x="72" y="12"/>
                    </a:cubicBezTo>
                    <a:lnTo>
                      <a:pt x="61" y="12"/>
                    </a:lnTo>
                    <a:cubicBezTo>
                      <a:pt x="57" y="8"/>
                      <a:pt x="57" y="8"/>
                      <a:pt x="53" y="5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>
                <a:off x="3475700" y="2650154"/>
                <a:ext cx="5225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6" extrusionOk="0">
                    <a:moveTo>
                      <a:pt x="60" y="1"/>
                    </a:moveTo>
                    <a:cubicBezTo>
                      <a:pt x="40" y="1"/>
                      <a:pt x="20" y="12"/>
                      <a:pt x="8" y="28"/>
                    </a:cubicBezTo>
                    <a:cubicBezTo>
                      <a:pt x="4" y="40"/>
                      <a:pt x="0" y="48"/>
                      <a:pt x="0" y="59"/>
                    </a:cubicBezTo>
                    <a:cubicBezTo>
                      <a:pt x="0" y="72"/>
                      <a:pt x="4" y="83"/>
                      <a:pt x="8" y="92"/>
                    </a:cubicBezTo>
                    <a:cubicBezTo>
                      <a:pt x="13" y="99"/>
                      <a:pt x="13" y="103"/>
                      <a:pt x="16" y="112"/>
                    </a:cubicBezTo>
                    <a:cubicBezTo>
                      <a:pt x="20" y="119"/>
                      <a:pt x="28" y="123"/>
                      <a:pt x="36" y="127"/>
                    </a:cubicBezTo>
                    <a:cubicBezTo>
                      <a:pt x="44" y="135"/>
                      <a:pt x="51" y="135"/>
                      <a:pt x="60" y="135"/>
                    </a:cubicBezTo>
                    <a:cubicBezTo>
                      <a:pt x="71" y="135"/>
                      <a:pt x="79" y="135"/>
                      <a:pt x="87" y="127"/>
                    </a:cubicBezTo>
                    <a:cubicBezTo>
                      <a:pt x="95" y="123"/>
                      <a:pt x="99" y="119"/>
                      <a:pt x="103" y="112"/>
                    </a:cubicBezTo>
                    <a:cubicBezTo>
                      <a:pt x="107" y="103"/>
                      <a:pt x="111" y="99"/>
                      <a:pt x="111" y="92"/>
                    </a:cubicBezTo>
                    <a:cubicBezTo>
                      <a:pt x="119" y="83"/>
                      <a:pt x="119" y="72"/>
                      <a:pt x="119" y="59"/>
                    </a:cubicBezTo>
                    <a:cubicBezTo>
                      <a:pt x="119" y="48"/>
                      <a:pt x="119" y="40"/>
                      <a:pt x="111" y="28"/>
                    </a:cubicBezTo>
                    <a:cubicBezTo>
                      <a:pt x="103" y="12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4"/>
              <p:cNvSpPr/>
              <p:nvPr/>
            </p:nvSpPr>
            <p:spPr>
              <a:xfrm>
                <a:off x="3467358" y="2630134"/>
                <a:ext cx="5269" cy="5576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7" extrusionOk="0">
                    <a:moveTo>
                      <a:pt x="58" y="0"/>
                    </a:moveTo>
                    <a:cubicBezTo>
                      <a:pt x="33" y="0"/>
                      <a:pt x="11" y="15"/>
                      <a:pt x="5" y="38"/>
                    </a:cubicBezTo>
                    <a:cubicBezTo>
                      <a:pt x="1" y="54"/>
                      <a:pt x="5" y="71"/>
                      <a:pt x="14" y="85"/>
                    </a:cubicBezTo>
                    <a:lnTo>
                      <a:pt x="14" y="85"/>
                    </a:lnTo>
                    <a:cubicBezTo>
                      <a:pt x="14" y="85"/>
                      <a:pt x="13" y="85"/>
                      <a:pt x="13" y="85"/>
                    </a:cubicBezTo>
                    <a:cubicBezTo>
                      <a:pt x="8" y="94"/>
                      <a:pt x="5" y="105"/>
                      <a:pt x="8" y="113"/>
                    </a:cubicBezTo>
                    <a:cubicBezTo>
                      <a:pt x="15" y="122"/>
                      <a:pt x="23" y="127"/>
                      <a:pt x="30" y="127"/>
                    </a:cubicBezTo>
                    <a:cubicBezTo>
                      <a:pt x="33" y="127"/>
                      <a:pt x="35" y="126"/>
                      <a:pt x="37" y="125"/>
                    </a:cubicBezTo>
                    <a:cubicBezTo>
                      <a:pt x="53" y="119"/>
                      <a:pt x="69" y="112"/>
                      <a:pt x="84" y="103"/>
                    </a:cubicBezTo>
                    <a:lnTo>
                      <a:pt x="84" y="103"/>
                    </a:lnTo>
                    <a:cubicBezTo>
                      <a:pt x="99" y="99"/>
                      <a:pt x="113" y="88"/>
                      <a:pt x="116" y="70"/>
                    </a:cubicBezTo>
                    <a:cubicBezTo>
                      <a:pt x="119" y="50"/>
                      <a:pt x="112" y="27"/>
                      <a:pt x="92" y="14"/>
                    </a:cubicBezTo>
                    <a:cubicBezTo>
                      <a:pt x="88" y="14"/>
                      <a:pt x="88" y="11"/>
                      <a:pt x="84" y="7"/>
                    </a:cubicBezTo>
                    <a:cubicBezTo>
                      <a:pt x="76" y="2"/>
                      <a:pt x="66" y="0"/>
                      <a:pt x="58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3419062" y="2655685"/>
                <a:ext cx="7464" cy="768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5" extrusionOk="0">
                    <a:moveTo>
                      <a:pt x="83" y="1"/>
                    </a:moveTo>
                    <a:cubicBezTo>
                      <a:pt x="63" y="1"/>
                      <a:pt x="43" y="9"/>
                      <a:pt x="28" y="24"/>
                    </a:cubicBezTo>
                    <a:cubicBezTo>
                      <a:pt x="8" y="44"/>
                      <a:pt x="0" y="76"/>
                      <a:pt x="8" y="104"/>
                    </a:cubicBezTo>
                    <a:cubicBezTo>
                      <a:pt x="12" y="108"/>
                      <a:pt x="12" y="115"/>
                      <a:pt x="15" y="123"/>
                    </a:cubicBezTo>
                    <a:cubicBezTo>
                      <a:pt x="15" y="128"/>
                      <a:pt x="19" y="135"/>
                      <a:pt x="24" y="139"/>
                    </a:cubicBezTo>
                    <a:cubicBezTo>
                      <a:pt x="28" y="147"/>
                      <a:pt x="32" y="155"/>
                      <a:pt x="39" y="159"/>
                    </a:cubicBezTo>
                    <a:cubicBezTo>
                      <a:pt x="43" y="166"/>
                      <a:pt x="51" y="166"/>
                      <a:pt x="55" y="170"/>
                    </a:cubicBezTo>
                    <a:cubicBezTo>
                      <a:pt x="67" y="175"/>
                      <a:pt x="75" y="175"/>
                      <a:pt x="83" y="175"/>
                    </a:cubicBezTo>
                    <a:cubicBezTo>
                      <a:pt x="99" y="175"/>
                      <a:pt x="110" y="170"/>
                      <a:pt x="123" y="166"/>
                    </a:cubicBezTo>
                    <a:cubicBezTo>
                      <a:pt x="138" y="159"/>
                      <a:pt x="150" y="139"/>
                      <a:pt x="154" y="123"/>
                    </a:cubicBezTo>
                    <a:cubicBezTo>
                      <a:pt x="158" y="115"/>
                      <a:pt x="158" y="108"/>
                      <a:pt x="161" y="104"/>
                    </a:cubicBezTo>
                    <a:cubicBezTo>
                      <a:pt x="170" y="76"/>
                      <a:pt x="161" y="44"/>
                      <a:pt x="142" y="24"/>
                    </a:cubicBezTo>
                    <a:cubicBezTo>
                      <a:pt x="126" y="9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>
                <a:off x="3440005" y="2666793"/>
                <a:ext cx="6103" cy="408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93" extrusionOk="0">
                    <a:moveTo>
                      <a:pt x="90" y="0"/>
                    </a:moveTo>
                    <a:cubicBezTo>
                      <a:pt x="88" y="0"/>
                      <a:pt x="85" y="0"/>
                      <a:pt x="83" y="1"/>
                    </a:cubicBezTo>
                    <a:cubicBezTo>
                      <a:pt x="68" y="4"/>
                      <a:pt x="52" y="8"/>
                      <a:pt x="36" y="12"/>
                    </a:cubicBezTo>
                    <a:cubicBezTo>
                      <a:pt x="1" y="20"/>
                      <a:pt x="1" y="75"/>
                      <a:pt x="36" y="83"/>
                    </a:cubicBezTo>
                    <a:cubicBezTo>
                      <a:pt x="52" y="83"/>
                      <a:pt x="68" y="88"/>
                      <a:pt x="83" y="92"/>
                    </a:cubicBezTo>
                    <a:cubicBezTo>
                      <a:pt x="86" y="92"/>
                      <a:pt x="88" y="92"/>
                      <a:pt x="91" y="92"/>
                    </a:cubicBezTo>
                    <a:cubicBezTo>
                      <a:pt x="116" y="92"/>
                      <a:pt x="139" y="76"/>
                      <a:pt x="139" y="48"/>
                    </a:cubicBezTo>
                    <a:cubicBezTo>
                      <a:pt x="139" y="19"/>
                      <a:pt x="115" y="0"/>
                      <a:pt x="9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>
                <a:off x="3472890" y="2542765"/>
                <a:ext cx="4434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14" extrusionOk="0">
                    <a:moveTo>
                      <a:pt x="53" y="0"/>
                    </a:moveTo>
                    <a:cubicBezTo>
                      <a:pt x="41" y="0"/>
                      <a:pt x="25" y="4"/>
                      <a:pt x="17" y="15"/>
                    </a:cubicBezTo>
                    <a:cubicBezTo>
                      <a:pt x="9" y="24"/>
                      <a:pt x="1" y="35"/>
                      <a:pt x="1" y="48"/>
                    </a:cubicBezTo>
                    <a:cubicBezTo>
                      <a:pt x="6" y="55"/>
                      <a:pt x="6" y="63"/>
                      <a:pt x="6" y="67"/>
                    </a:cubicBezTo>
                    <a:cubicBezTo>
                      <a:pt x="6" y="75"/>
                      <a:pt x="6" y="83"/>
                      <a:pt x="9" y="86"/>
                    </a:cubicBezTo>
                    <a:cubicBezTo>
                      <a:pt x="9" y="90"/>
                      <a:pt x="13" y="99"/>
                      <a:pt x="17" y="103"/>
                    </a:cubicBezTo>
                    <a:cubicBezTo>
                      <a:pt x="25" y="110"/>
                      <a:pt x="41" y="114"/>
                      <a:pt x="53" y="114"/>
                    </a:cubicBezTo>
                    <a:cubicBezTo>
                      <a:pt x="64" y="114"/>
                      <a:pt x="77" y="110"/>
                      <a:pt x="84" y="103"/>
                    </a:cubicBezTo>
                    <a:cubicBezTo>
                      <a:pt x="88" y="99"/>
                      <a:pt x="88" y="95"/>
                      <a:pt x="92" y="90"/>
                    </a:cubicBezTo>
                    <a:cubicBezTo>
                      <a:pt x="96" y="86"/>
                      <a:pt x="96" y="79"/>
                      <a:pt x="96" y="67"/>
                    </a:cubicBezTo>
                    <a:cubicBezTo>
                      <a:pt x="100" y="63"/>
                      <a:pt x="100" y="55"/>
                      <a:pt x="100" y="48"/>
                    </a:cubicBezTo>
                    <a:cubicBezTo>
                      <a:pt x="100" y="35"/>
                      <a:pt x="92" y="24"/>
                      <a:pt x="84" y="15"/>
                    </a:cubicBezTo>
                    <a:cubicBezTo>
                      <a:pt x="77" y="4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>
                <a:off x="3468587" y="2549878"/>
                <a:ext cx="7157" cy="469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07" extrusionOk="0">
                    <a:moveTo>
                      <a:pt x="127" y="1"/>
                    </a:moveTo>
                    <a:cubicBezTo>
                      <a:pt x="124" y="1"/>
                      <a:pt x="120" y="2"/>
                      <a:pt x="115" y="4"/>
                    </a:cubicBezTo>
                    <a:cubicBezTo>
                      <a:pt x="107" y="4"/>
                      <a:pt x="99" y="9"/>
                      <a:pt x="94" y="17"/>
                    </a:cubicBezTo>
                    <a:lnTo>
                      <a:pt x="94" y="17"/>
                    </a:lnTo>
                    <a:cubicBezTo>
                      <a:pt x="85" y="16"/>
                      <a:pt x="76" y="14"/>
                      <a:pt x="64" y="12"/>
                    </a:cubicBezTo>
                    <a:cubicBezTo>
                      <a:pt x="59" y="9"/>
                      <a:pt x="54" y="8"/>
                      <a:pt x="49" y="8"/>
                    </a:cubicBezTo>
                    <a:cubicBezTo>
                      <a:pt x="27" y="8"/>
                      <a:pt x="8" y="28"/>
                      <a:pt x="4" y="51"/>
                    </a:cubicBezTo>
                    <a:cubicBezTo>
                      <a:pt x="0" y="79"/>
                      <a:pt x="24" y="102"/>
                      <a:pt x="52" y="106"/>
                    </a:cubicBezTo>
                    <a:cubicBezTo>
                      <a:pt x="84" y="106"/>
                      <a:pt x="115" y="99"/>
                      <a:pt x="142" y="86"/>
                    </a:cubicBezTo>
                    <a:cubicBezTo>
                      <a:pt x="155" y="79"/>
                      <a:pt x="162" y="66"/>
                      <a:pt x="162" y="51"/>
                    </a:cubicBezTo>
                    <a:lnTo>
                      <a:pt x="162" y="39"/>
                    </a:lnTo>
                    <a:cubicBezTo>
                      <a:pt x="159" y="28"/>
                      <a:pt x="155" y="12"/>
                      <a:pt x="142" y="8"/>
                    </a:cubicBezTo>
                    <a:cubicBezTo>
                      <a:pt x="136" y="3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4"/>
              <p:cNvSpPr/>
              <p:nvPr/>
            </p:nvSpPr>
            <p:spPr>
              <a:xfrm>
                <a:off x="3517804" y="2571874"/>
                <a:ext cx="2283" cy="1756"/>
              </a:xfrm>
              <a:custGeom>
                <a:avLst/>
                <a:gdLst/>
                <a:ahLst/>
                <a:cxnLst/>
                <a:rect l="l" t="t" r="r" b="b"/>
                <a:pathLst>
                  <a:path w="52" h="40" extrusionOk="0">
                    <a:moveTo>
                      <a:pt x="28" y="0"/>
                    </a:moveTo>
                    <a:cubicBezTo>
                      <a:pt x="1" y="0"/>
                      <a:pt x="1" y="39"/>
                      <a:pt x="28" y="39"/>
                    </a:cubicBezTo>
                    <a:cubicBezTo>
                      <a:pt x="52" y="39"/>
                      <a:pt x="52" y="0"/>
                      <a:pt x="28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4"/>
              <p:cNvSpPr/>
              <p:nvPr/>
            </p:nvSpPr>
            <p:spPr>
              <a:xfrm>
                <a:off x="3571149" y="2457197"/>
                <a:ext cx="5971" cy="8341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90" extrusionOk="0">
                    <a:moveTo>
                      <a:pt x="77" y="1"/>
                    </a:moveTo>
                    <a:cubicBezTo>
                      <a:pt x="73" y="1"/>
                      <a:pt x="68" y="2"/>
                      <a:pt x="64" y="3"/>
                    </a:cubicBezTo>
                    <a:cubicBezTo>
                      <a:pt x="36" y="11"/>
                      <a:pt x="25" y="39"/>
                      <a:pt x="28" y="62"/>
                    </a:cubicBezTo>
                    <a:cubicBezTo>
                      <a:pt x="31" y="65"/>
                      <a:pt x="32" y="68"/>
                      <a:pt x="32" y="68"/>
                    </a:cubicBezTo>
                    <a:cubicBezTo>
                      <a:pt x="32" y="68"/>
                      <a:pt x="32" y="67"/>
                      <a:pt x="32" y="66"/>
                    </a:cubicBezTo>
                    <a:lnTo>
                      <a:pt x="32" y="74"/>
                    </a:lnTo>
                    <a:cubicBezTo>
                      <a:pt x="32" y="86"/>
                      <a:pt x="32" y="82"/>
                      <a:pt x="28" y="90"/>
                    </a:cubicBezTo>
                    <a:cubicBezTo>
                      <a:pt x="28" y="98"/>
                      <a:pt x="25" y="106"/>
                      <a:pt x="21" y="114"/>
                    </a:cubicBezTo>
                    <a:cubicBezTo>
                      <a:pt x="21" y="117"/>
                      <a:pt x="21" y="121"/>
                      <a:pt x="17" y="126"/>
                    </a:cubicBezTo>
                    <a:cubicBezTo>
                      <a:pt x="1" y="155"/>
                      <a:pt x="24" y="190"/>
                      <a:pt x="53" y="190"/>
                    </a:cubicBezTo>
                    <a:cubicBezTo>
                      <a:pt x="59" y="190"/>
                      <a:pt x="66" y="188"/>
                      <a:pt x="72" y="185"/>
                    </a:cubicBezTo>
                    <a:cubicBezTo>
                      <a:pt x="127" y="153"/>
                      <a:pt x="136" y="90"/>
                      <a:pt x="123" y="39"/>
                    </a:cubicBezTo>
                    <a:cubicBezTo>
                      <a:pt x="120" y="16"/>
                      <a:pt x="98" y="1"/>
                      <a:pt x="77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>
                <a:off x="3579754" y="2448768"/>
                <a:ext cx="7376" cy="7024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0" extrusionOk="0">
                    <a:moveTo>
                      <a:pt x="30" y="1"/>
                    </a:moveTo>
                    <a:cubicBezTo>
                      <a:pt x="15" y="1"/>
                      <a:pt x="1" y="18"/>
                      <a:pt x="11" y="34"/>
                    </a:cubicBezTo>
                    <a:cubicBezTo>
                      <a:pt x="29" y="76"/>
                      <a:pt x="62" y="116"/>
                      <a:pt x="97" y="147"/>
                    </a:cubicBezTo>
                    <a:cubicBezTo>
                      <a:pt x="104" y="155"/>
                      <a:pt x="115" y="159"/>
                      <a:pt x="125" y="159"/>
                    </a:cubicBezTo>
                    <a:cubicBezTo>
                      <a:pt x="136" y="159"/>
                      <a:pt x="148" y="154"/>
                      <a:pt x="156" y="144"/>
                    </a:cubicBezTo>
                    <a:cubicBezTo>
                      <a:pt x="168" y="128"/>
                      <a:pt x="164" y="96"/>
                      <a:pt x="144" y="89"/>
                    </a:cubicBezTo>
                    <a:cubicBezTo>
                      <a:pt x="105" y="65"/>
                      <a:pt x="73" y="41"/>
                      <a:pt x="42" y="5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>
                <a:off x="3544147" y="2393098"/>
                <a:ext cx="15850" cy="522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9" extrusionOk="0">
                    <a:moveTo>
                      <a:pt x="240" y="1"/>
                    </a:moveTo>
                    <a:cubicBezTo>
                      <a:pt x="178" y="1"/>
                      <a:pt x="106" y="24"/>
                      <a:pt x="59" y="31"/>
                    </a:cubicBezTo>
                    <a:cubicBezTo>
                      <a:pt x="0" y="38"/>
                      <a:pt x="7" y="119"/>
                      <a:pt x="61" y="119"/>
                    </a:cubicBezTo>
                    <a:cubicBezTo>
                      <a:pt x="64" y="119"/>
                      <a:pt x="68" y="119"/>
                      <a:pt x="71" y="118"/>
                    </a:cubicBezTo>
                    <a:cubicBezTo>
                      <a:pt x="123" y="107"/>
                      <a:pt x="185" y="77"/>
                      <a:pt x="242" y="77"/>
                    </a:cubicBezTo>
                    <a:cubicBezTo>
                      <a:pt x="267" y="77"/>
                      <a:pt x="290" y="82"/>
                      <a:pt x="312" y="98"/>
                    </a:cubicBezTo>
                    <a:cubicBezTo>
                      <a:pt x="318" y="102"/>
                      <a:pt x="323" y="104"/>
                      <a:pt x="328" y="104"/>
                    </a:cubicBezTo>
                    <a:cubicBezTo>
                      <a:pt x="348" y="104"/>
                      <a:pt x="361" y="77"/>
                      <a:pt x="352" y="58"/>
                    </a:cubicBezTo>
                    <a:cubicBezTo>
                      <a:pt x="330" y="14"/>
                      <a:pt x="288" y="1"/>
                      <a:pt x="24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>
                <a:off x="3579974" y="2381244"/>
                <a:ext cx="3161" cy="2371"/>
              </a:xfrm>
              <a:custGeom>
                <a:avLst/>
                <a:gdLst/>
                <a:ahLst/>
                <a:cxnLst/>
                <a:rect l="l" t="t" r="r" b="b"/>
                <a:pathLst>
                  <a:path w="72" h="54" extrusionOk="0">
                    <a:moveTo>
                      <a:pt x="41" y="0"/>
                    </a:moveTo>
                    <a:cubicBezTo>
                      <a:pt x="33" y="4"/>
                      <a:pt x="24" y="4"/>
                      <a:pt x="17" y="4"/>
                    </a:cubicBezTo>
                    <a:cubicBezTo>
                      <a:pt x="9" y="9"/>
                      <a:pt x="1" y="17"/>
                      <a:pt x="1" y="28"/>
                    </a:cubicBezTo>
                    <a:cubicBezTo>
                      <a:pt x="1" y="36"/>
                      <a:pt x="6" y="48"/>
                      <a:pt x="17" y="48"/>
                    </a:cubicBezTo>
                    <a:cubicBezTo>
                      <a:pt x="24" y="48"/>
                      <a:pt x="33" y="52"/>
                      <a:pt x="41" y="52"/>
                    </a:cubicBezTo>
                    <a:cubicBezTo>
                      <a:pt x="43" y="53"/>
                      <a:pt x="46" y="54"/>
                      <a:pt x="48" y="54"/>
                    </a:cubicBezTo>
                    <a:cubicBezTo>
                      <a:pt x="55" y="54"/>
                      <a:pt x="62" y="50"/>
                      <a:pt x="64" y="48"/>
                    </a:cubicBezTo>
                    <a:cubicBezTo>
                      <a:pt x="68" y="40"/>
                      <a:pt x="72" y="36"/>
                      <a:pt x="72" y="28"/>
                    </a:cubicBezTo>
                    <a:cubicBezTo>
                      <a:pt x="72" y="20"/>
                      <a:pt x="68" y="13"/>
                      <a:pt x="64" y="9"/>
                    </a:cubicBezTo>
                    <a:cubicBezTo>
                      <a:pt x="57" y="0"/>
                      <a:pt x="48" y="0"/>
                      <a:pt x="41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>
                <a:off x="3538571" y="2379488"/>
                <a:ext cx="5927" cy="632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4" extrusionOk="0">
                    <a:moveTo>
                      <a:pt x="89" y="1"/>
                    </a:moveTo>
                    <a:cubicBezTo>
                      <a:pt x="67" y="1"/>
                      <a:pt x="44" y="20"/>
                      <a:pt x="44" y="44"/>
                    </a:cubicBezTo>
                    <a:lnTo>
                      <a:pt x="44" y="53"/>
                    </a:lnTo>
                    <a:cubicBezTo>
                      <a:pt x="44" y="60"/>
                      <a:pt x="44" y="64"/>
                      <a:pt x="40" y="68"/>
                    </a:cubicBezTo>
                    <a:cubicBezTo>
                      <a:pt x="36" y="80"/>
                      <a:pt x="29" y="88"/>
                      <a:pt x="20" y="96"/>
                    </a:cubicBezTo>
                    <a:cubicBezTo>
                      <a:pt x="1" y="116"/>
                      <a:pt x="17" y="143"/>
                      <a:pt x="40" y="143"/>
                    </a:cubicBezTo>
                    <a:cubicBezTo>
                      <a:pt x="45" y="143"/>
                      <a:pt x="51" y="142"/>
                      <a:pt x="56" y="139"/>
                    </a:cubicBezTo>
                    <a:cubicBezTo>
                      <a:pt x="91" y="124"/>
                      <a:pt x="120" y="96"/>
                      <a:pt x="131" y="57"/>
                    </a:cubicBezTo>
                    <a:cubicBezTo>
                      <a:pt x="135" y="29"/>
                      <a:pt x="120" y="5"/>
                      <a:pt x="96" y="2"/>
                    </a:cubicBezTo>
                    <a:cubicBezTo>
                      <a:pt x="94" y="1"/>
                      <a:pt x="91" y="1"/>
                      <a:pt x="89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4"/>
              <p:cNvSpPr/>
              <p:nvPr/>
            </p:nvSpPr>
            <p:spPr>
              <a:xfrm>
                <a:off x="3403608" y="2668813"/>
                <a:ext cx="5093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9" extrusionOk="0">
                    <a:moveTo>
                      <a:pt x="48" y="1"/>
                    </a:moveTo>
                    <a:cubicBezTo>
                      <a:pt x="22" y="1"/>
                      <a:pt x="1" y="22"/>
                      <a:pt x="1" y="49"/>
                    </a:cubicBezTo>
                    <a:cubicBezTo>
                      <a:pt x="1" y="77"/>
                      <a:pt x="22" y="98"/>
                      <a:pt x="48" y="98"/>
                    </a:cubicBezTo>
                    <a:cubicBezTo>
                      <a:pt x="52" y="98"/>
                      <a:pt x="56" y="98"/>
                      <a:pt x="60" y="97"/>
                    </a:cubicBezTo>
                    <a:cubicBezTo>
                      <a:pt x="68" y="93"/>
                      <a:pt x="76" y="93"/>
                      <a:pt x="83" y="89"/>
                    </a:cubicBezTo>
                    <a:cubicBezTo>
                      <a:pt x="99" y="84"/>
                      <a:pt x="116" y="69"/>
                      <a:pt x="111" y="49"/>
                    </a:cubicBezTo>
                    <a:cubicBezTo>
                      <a:pt x="111" y="29"/>
                      <a:pt x="99" y="13"/>
                      <a:pt x="83" y="10"/>
                    </a:cubicBezTo>
                    <a:cubicBezTo>
                      <a:pt x="76" y="6"/>
                      <a:pt x="68" y="6"/>
                      <a:pt x="60" y="2"/>
                    </a:cubicBezTo>
                    <a:cubicBezTo>
                      <a:pt x="56" y="1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>
                <a:off x="3508189" y="2385108"/>
                <a:ext cx="21953" cy="21337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86" extrusionOk="0">
                    <a:moveTo>
                      <a:pt x="487" y="0"/>
                    </a:moveTo>
                    <a:cubicBezTo>
                      <a:pt x="482" y="0"/>
                      <a:pt x="478" y="2"/>
                      <a:pt x="476" y="7"/>
                    </a:cubicBezTo>
                    <a:cubicBezTo>
                      <a:pt x="468" y="43"/>
                      <a:pt x="393" y="58"/>
                      <a:pt x="366" y="74"/>
                    </a:cubicBezTo>
                    <a:cubicBezTo>
                      <a:pt x="318" y="106"/>
                      <a:pt x="279" y="142"/>
                      <a:pt x="239" y="181"/>
                    </a:cubicBezTo>
                    <a:cubicBezTo>
                      <a:pt x="153" y="256"/>
                      <a:pt x="82" y="335"/>
                      <a:pt x="18" y="433"/>
                    </a:cubicBezTo>
                    <a:cubicBezTo>
                      <a:pt x="0" y="461"/>
                      <a:pt x="25" y="485"/>
                      <a:pt x="52" y="485"/>
                    </a:cubicBezTo>
                    <a:cubicBezTo>
                      <a:pt x="61" y="485"/>
                      <a:pt x="70" y="483"/>
                      <a:pt x="78" y="477"/>
                    </a:cubicBezTo>
                    <a:cubicBezTo>
                      <a:pt x="176" y="390"/>
                      <a:pt x="255" y="280"/>
                      <a:pt x="350" y="181"/>
                    </a:cubicBezTo>
                    <a:cubicBezTo>
                      <a:pt x="373" y="153"/>
                      <a:pt x="397" y="122"/>
                      <a:pt x="428" y="98"/>
                    </a:cubicBezTo>
                    <a:cubicBezTo>
                      <a:pt x="444" y="87"/>
                      <a:pt x="460" y="82"/>
                      <a:pt x="476" y="71"/>
                    </a:cubicBezTo>
                    <a:cubicBezTo>
                      <a:pt x="495" y="51"/>
                      <a:pt x="499" y="39"/>
                      <a:pt x="499" y="11"/>
                    </a:cubicBezTo>
                    <a:cubicBezTo>
                      <a:pt x="499" y="4"/>
                      <a:pt x="493" y="0"/>
                      <a:pt x="487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>
                <a:off x="3500989" y="2425411"/>
                <a:ext cx="281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48" y="1"/>
                    </a:moveTo>
                    <a:cubicBezTo>
                      <a:pt x="47" y="1"/>
                      <a:pt x="45" y="1"/>
                      <a:pt x="44" y="1"/>
                    </a:cubicBezTo>
                    <a:lnTo>
                      <a:pt x="20" y="1"/>
                    </a:lnTo>
                    <a:cubicBezTo>
                      <a:pt x="13" y="5"/>
                      <a:pt x="0" y="9"/>
                      <a:pt x="5" y="21"/>
                    </a:cubicBezTo>
                    <a:cubicBezTo>
                      <a:pt x="5" y="29"/>
                      <a:pt x="9" y="36"/>
                      <a:pt x="20" y="36"/>
                    </a:cubicBezTo>
                    <a:cubicBezTo>
                      <a:pt x="29" y="36"/>
                      <a:pt x="36" y="36"/>
                      <a:pt x="44" y="40"/>
                    </a:cubicBezTo>
                    <a:cubicBezTo>
                      <a:pt x="56" y="40"/>
                      <a:pt x="64" y="29"/>
                      <a:pt x="64" y="21"/>
                    </a:cubicBezTo>
                    <a:cubicBezTo>
                      <a:pt x="64" y="10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3491462" y="2439636"/>
                <a:ext cx="1449" cy="1054"/>
              </a:xfrm>
              <a:custGeom>
                <a:avLst/>
                <a:gdLst/>
                <a:ahLst/>
                <a:cxnLst/>
                <a:rect l="l" t="t" r="r" b="b"/>
                <a:pathLst>
                  <a:path w="33" h="24" extrusionOk="0">
                    <a:moveTo>
                      <a:pt x="16" y="0"/>
                    </a:moveTo>
                    <a:cubicBezTo>
                      <a:pt x="0" y="0"/>
                      <a:pt x="0" y="24"/>
                      <a:pt x="16" y="24"/>
                    </a:cubicBezTo>
                    <a:cubicBezTo>
                      <a:pt x="33" y="24"/>
                      <a:pt x="33" y="0"/>
                      <a:pt x="16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3479519" y="2455310"/>
                <a:ext cx="5444" cy="272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62" extrusionOk="0">
                    <a:moveTo>
                      <a:pt x="96" y="0"/>
                    </a:moveTo>
                    <a:cubicBezTo>
                      <a:pt x="93" y="0"/>
                      <a:pt x="90" y="1"/>
                      <a:pt x="87" y="3"/>
                    </a:cubicBezTo>
                    <a:cubicBezTo>
                      <a:pt x="68" y="15"/>
                      <a:pt x="44" y="27"/>
                      <a:pt x="24" y="27"/>
                    </a:cubicBezTo>
                    <a:cubicBezTo>
                      <a:pt x="0" y="31"/>
                      <a:pt x="0" y="62"/>
                      <a:pt x="24" y="62"/>
                    </a:cubicBezTo>
                    <a:cubicBezTo>
                      <a:pt x="52" y="58"/>
                      <a:pt x="79" y="51"/>
                      <a:pt x="107" y="38"/>
                    </a:cubicBezTo>
                    <a:cubicBezTo>
                      <a:pt x="123" y="25"/>
                      <a:pt x="112" y="0"/>
                      <a:pt x="96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3444659" y="2541009"/>
                <a:ext cx="4566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9" extrusionOk="0">
                    <a:moveTo>
                      <a:pt x="60" y="0"/>
                    </a:moveTo>
                    <a:cubicBezTo>
                      <a:pt x="48" y="0"/>
                      <a:pt x="33" y="8"/>
                      <a:pt x="24" y="20"/>
                    </a:cubicBezTo>
                    <a:cubicBezTo>
                      <a:pt x="21" y="28"/>
                      <a:pt x="13" y="35"/>
                      <a:pt x="9" y="48"/>
                    </a:cubicBezTo>
                    <a:cubicBezTo>
                      <a:pt x="1" y="59"/>
                      <a:pt x="1" y="79"/>
                      <a:pt x="13" y="88"/>
                    </a:cubicBezTo>
                    <a:cubicBezTo>
                      <a:pt x="20" y="94"/>
                      <a:pt x="28" y="98"/>
                      <a:pt x="36" y="98"/>
                    </a:cubicBezTo>
                    <a:cubicBezTo>
                      <a:pt x="42" y="98"/>
                      <a:pt x="47" y="96"/>
                      <a:pt x="52" y="91"/>
                    </a:cubicBezTo>
                    <a:cubicBezTo>
                      <a:pt x="64" y="88"/>
                      <a:pt x="72" y="79"/>
                      <a:pt x="84" y="75"/>
                    </a:cubicBezTo>
                    <a:cubicBezTo>
                      <a:pt x="95" y="68"/>
                      <a:pt x="104" y="55"/>
                      <a:pt x="104" y="40"/>
                    </a:cubicBezTo>
                    <a:cubicBezTo>
                      <a:pt x="104" y="28"/>
                      <a:pt x="99" y="20"/>
                      <a:pt x="92" y="12"/>
                    </a:cubicBezTo>
                    <a:cubicBezTo>
                      <a:pt x="84" y="4"/>
                      <a:pt x="72" y="0"/>
                      <a:pt x="6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3432936" y="2565859"/>
                <a:ext cx="5708" cy="711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62" extrusionOk="0">
                    <a:moveTo>
                      <a:pt x="87" y="0"/>
                    </a:moveTo>
                    <a:cubicBezTo>
                      <a:pt x="83" y="0"/>
                      <a:pt x="79" y="1"/>
                      <a:pt x="75" y="3"/>
                    </a:cubicBezTo>
                    <a:cubicBezTo>
                      <a:pt x="55" y="7"/>
                      <a:pt x="51" y="23"/>
                      <a:pt x="51" y="43"/>
                    </a:cubicBezTo>
                    <a:cubicBezTo>
                      <a:pt x="55" y="54"/>
                      <a:pt x="51" y="66"/>
                      <a:pt x="43" y="74"/>
                    </a:cubicBezTo>
                    <a:cubicBezTo>
                      <a:pt x="40" y="81"/>
                      <a:pt x="35" y="85"/>
                      <a:pt x="27" y="90"/>
                    </a:cubicBezTo>
                    <a:cubicBezTo>
                      <a:pt x="20" y="97"/>
                      <a:pt x="16" y="105"/>
                      <a:pt x="11" y="117"/>
                    </a:cubicBezTo>
                    <a:cubicBezTo>
                      <a:pt x="0" y="136"/>
                      <a:pt x="17" y="161"/>
                      <a:pt x="39" y="161"/>
                    </a:cubicBezTo>
                    <a:cubicBezTo>
                      <a:pt x="40" y="161"/>
                      <a:pt x="42" y="161"/>
                      <a:pt x="43" y="161"/>
                    </a:cubicBezTo>
                    <a:cubicBezTo>
                      <a:pt x="102" y="145"/>
                      <a:pt x="129" y="78"/>
                      <a:pt x="118" y="26"/>
                    </a:cubicBezTo>
                    <a:cubicBezTo>
                      <a:pt x="115" y="11"/>
                      <a:pt x="102" y="0"/>
                      <a:pt x="87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3528210" y="2429055"/>
                <a:ext cx="702" cy="746"/>
              </a:xfrm>
              <a:custGeom>
                <a:avLst/>
                <a:gdLst/>
                <a:ahLst/>
                <a:cxnLst/>
                <a:rect l="l" t="t" r="r" b="b"/>
                <a:pathLst>
                  <a:path w="16" h="17" extrusionOk="0">
                    <a:moveTo>
                      <a:pt x="8" y="1"/>
                    </a:moveTo>
                    <a:cubicBezTo>
                      <a:pt x="1" y="1"/>
                      <a:pt x="1" y="17"/>
                      <a:pt x="8" y="17"/>
                    </a:cubicBezTo>
                    <a:cubicBezTo>
                      <a:pt x="16" y="17"/>
                      <a:pt x="16" y="1"/>
                      <a:pt x="8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3560436" y="2430460"/>
                <a:ext cx="395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4" y="1"/>
                    </a:moveTo>
                    <a:cubicBezTo>
                      <a:pt x="1" y="1"/>
                      <a:pt x="1" y="5"/>
                      <a:pt x="4" y="5"/>
                    </a:cubicBezTo>
                    <a:cubicBezTo>
                      <a:pt x="8" y="5"/>
                      <a:pt x="8" y="1"/>
                      <a:pt x="4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3564212" y="2408860"/>
                <a:ext cx="5795" cy="614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0" extrusionOk="0">
                    <a:moveTo>
                      <a:pt x="65" y="1"/>
                    </a:moveTo>
                    <a:cubicBezTo>
                      <a:pt x="55" y="1"/>
                      <a:pt x="46" y="3"/>
                      <a:pt x="37" y="7"/>
                    </a:cubicBezTo>
                    <a:cubicBezTo>
                      <a:pt x="17" y="19"/>
                      <a:pt x="13" y="34"/>
                      <a:pt x="9" y="54"/>
                    </a:cubicBezTo>
                    <a:cubicBezTo>
                      <a:pt x="9" y="70"/>
                      <a:pt x="5" y="90"/>
                      <a:pt x="5" y="105"/>
                    </a:cubicBezTo>
                    <a:cubicBezTo>
                      <a:pt x="1" y="118"/>
                      <a:pt x="13" y="133"/>
                      <a:pt x="25" y="138"/>
                    </a:cubicBezTo>
                    <a:cubicBezTo>
                      <a:pt x="30" y="139"/>
                      <a:pt x="36" y="140"/>
                      <a:pt x="41" y="140"/>
                    </a:cubicBezTo>
                    <a:cubicBezTo>
                      <a:pt x="51" y="140"/>
                      <a:pt x="59" y="137"/>
                      <a:pt x="64" y="129"/>
                    </a:cubicBezTo>
                    <a:cubicBezTo>
                      <a:pt x="80" y="118"/>
                      <a:pt x="92" y="105"/>
                      <a:pt x="104" y="94"/>
                    </a:cubicBezTo>
                    <a:cubicBezTo>
                      <a:pt x="132" y="67"/>
                      <a:pt x="119" y="19"/>
                      <a:pt x="88" y="3"/>
                    </a:cubicBezTo>
                    <a:cubicBezTo>
                      <a:pt x="80" y="2"/>
                      <a:pt x="72" y="1"/>
                      <a:pt x="65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3567417" y="2462378"/>
                <a:ext cx="5708" cy="812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85" extrusionOk="0">
                    <a:moveTo>
                      <a:pt x="41" y="0"/>
                    </a:moveTo>
                    <a:cubicBezTo>
                      <a:pt x="18" y="0"/>
                      <a:pt x="1" y="26"/>
                      <a:pt x="19" y="51"/>
                    </a:cubicBezTo>
                    <a:cubicBezTo>
                      <a:pt x="46" y="83"/>
                      <a:pt x="42" y="130"/>
                      <a:pt x="59" y="169"/>
                    </a:cubicBezTo>
                    <a:cubicBezTo>
                      <a:pt x="64" y="179"/>
                      <a:pt x="76" y="185"/>
                      <a:pt x="88" y="185"/>
                    </a:cubicBezTo>
                    <a:cubicBezTo>
                      <a:pt x="103" y="185"/>
                      <a:pt x="119" y="177"/>
                      <a:pt x="121" y="161"/>
                    </a:cubicBezTo>
                    <a:cubicBezTo>
                      <a:pt x="130" y="106"/>
                      <a:pt x="102" y="43"/>
                      <a:pt x="62" y="8"/>
                    </a:cubicBezTo>
                    <a:cubicBezTo>
                      <a:pt x="55" y="2"/>
                      <a:pt x="48" y="0"/>
                      <a:pt x="41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3530625" y="2423962"/>
                <a:ext cx="6278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03" extrusionOk="0">
                    <a:moveTo>
                      <a:pt x="52" y="1"/>
                    </a:moveTo>
                    <a:cubicBezTo>
                      <a:pt x="39" y="1"/>
                      <a:pt x="25" y="6"/>
                      <a:pt x="17" y="18"/>
                    </a:cubicBezTo>
                    <a:cubicBezTo>
                      <a:pt x="4" y="26"/>
                      <a:pt x="1" y="38"/>
                      <a:pt x="1" y="54"/>
                    </a:cubicBezTo>
                    <a:cubicBezTo>
                      <a:pt x="1" y="66"/>
                      <a:pt x="4" y="78"/>
                      <a:pt x="17" y="89"/>
                    </a:cubicBezTo>
                    <a:cubicBezTo>
                      <a:pt x="25" y="98"/>
                      <a:pt x="36" y="103"/>
                      <a:pt x="50" y="103"/>
                    </a:cubicBezTo>
                    <a:cubicBezTo>
                      <a:pt x="54" y="103"/>
                      <a:pt x="59" y="102"/>
                      <a:pt x="64" y="102"/>
                    </a:cubicBezTo>
                    <a:cubicBezTo>
                      <a:pt x="79" y="97"/>
                      <a:pt x="103" y="97"/>
                      <a:pt x="115" y="89"/>
                    </a:cubicBezTo>
                    <a:cubicBezTo>
                      <a:pt x="143" y="69"/>
                      <a:pt x="143" y="34"/>
                      <a:pt x="115" y="14"/>
                    </a:cubicBezTo>
                    <a:cubicBezTo>
                      <a:pt x="103" y="7"/>
                      <a:pt x="79" y="7"/>
                      <a:pt x="64" y="2"/>
                    </a:cubicBezTo>
                    <a:cubicBezTo>
                      <a:pt x="60" y="1"/>
                      <a:pt x="56" y="1"/>
                      <a:pt x="52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3526981" y="2425280"/>
                <a:ext cx="6454" cy="6761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54" extrusionOk="0">
                    <a:moveTo>
                      <a:pt x="90" y="46"/>
                    </a:moveTo>
                    <a:lnTo>
                      <a:pt x="90" y="46"/>
                    </a:lnTo>
                    <a:cubicBezTo>
                      <a:pt x="90" y="46"/>
                      <a:pt x="90" y="47"/>
                      <a:pt x="91" y="48"/>
                    </a:cubicBezTo>
                    <a:lnTo>
                      <a:pt x="91" y="49"/>
                    </a:lnTo>
                    <a:lnTo>
                      <a:pt x="91" y="49"/>
                    </a:lnTo>
                    <a:cubicBezTo>
                      <a:pt x="90" y="48"/>
                      <a:pt x="89" y="46"/>
                      <a:pt x="90" y="46"/>
                    </a:cubicBezTo>
                    <a:close/>
                    <a:moveTo>
                      <a:pt x="61" y="0"/>
                    </a:moveTo>
                    <a:cubicBezTo>
                      <a:pt x="40" y="0"/>
                      <a:pt x="21" y="14"/>
                      <a:pt x="13" y="36"/>
                    </a:cubicBezTo>
                    <a:cubicBezTo>
                      <a:pt x="13" y="43"/>
                      <a:pt x="9" y="52"/>
                      <a:pt x="5" y="59"/>
                    </a:cubicBezTo>
                    <a:cubicBezTo>
                      <a:pt x="0" y="75"/>
                      <a:pt x="9" y="90"/>
                      <a:pt x="16" y="103"/>
                    </a:cubicBezTo>
                    <a:cubicBezTo>
                      <a:pt x="32" y="114"/>
                      <a:pt x="44" y="126"/>
                      <a:pt x="60" y="138"/>
                    </a:cubicBezTo>
                    <a:cubicBezTo>
                      <a:pt x="67" y="143"/>
                      <a:pt x="76" y="146"/>
                      <a:pt x="80" y="150"/>
                    </a:cubicBezTo>
                    <a:cubicBezTo>
                      <a:pt x="95" y="154"/>
                      <a:pt x="103" y="154"/>
                      <a:pt x="119" y="154"/>
                    </a:cubicBezTo>
                    <a:cubicBezTo>
                      <a:pt x="135" y="150"/>
                      <a:pt x="147" y="126"/>
                      <a:pt x="142" y="110"/>
                    </a:cubicBezTo>
                    <a:cubicBezTo>
                      <a:pt x="135" y="95"/>
                      <a:pt x="127" y="83"/>
                      <a:pt x="115" y="72"/>
                    </a:cubicBezTo>
                    <a:cubicBezTo>
                      <a:pt x="113" y="69"/>
                      <a:pt x="109" y="66"/>
                      <a:pt x="106" y="64"/>
                    </a:cubicBezTo>
                    <a:lnTo>
                      <a:pt x="106" y="64"/>
                    </a:lnTo>
                    <a:cubicBezTo>
                      <a:pt x="113" y="38"/>
                      <a:pt x="105" y="15"/>
                      <a:pt x="80" y="4"/>
                    </a:cubicBezTo>
                    <a:cubicBezTo>
                      <a:pt x="73" y="1"/>
                      <a:pt x="67" y="0"/>
                      <a:pt x="61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>
                <a:off x="3566846" y="2446880"/>
                <a:ext cx="15103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48" extrusionOk="0">
                    <a:moveTo>
                      <a:pt x="55" y="0"/>
                    </a:moveTo>
                    <a:cubicBezTo>
                      <a:pt x="26" y="0"/>
                      <a:pt x="0" y="31"/>
                      <a:pt x="16" y="61"/>
                    </a:cubicBezTo>
                    <a:cubicBezTo>
                      <a:pt x="63" y="136"/>
                      <a:pt x="186" y="148"/>
                      <a:pt x="265" y="148"/>
                    </a:cubicBezTo>
                    <a:cubicBezTo>
                      <a:pt x="344" y="144"/>
                      <a:pt x="325" y="33"/>
                      <a:pt x="270" y="33"/>
                    </a:cubicBezTo>
                    <a:cubicBezTo>
                      <a:pt x="265" y="33"/>
                      <a:pt x="259" y="34"/>
                      <a:pt x="252" y="37"/>
                    </a:cubicBezTo>
                    <a:cubicBezTo>
                      <a:pt x="252" y="37"/>
                      <a:pt x="251" y="37"/>
                      <a:pt x="251" y="38"/>
                    </a:cubicBezTo>
                    <a:lnTo>
                      <a:pt x="251" y="38"/>
                    </a:lnTo>
                    <a:cubicBezTo>
                      <a:pt x="243" y="38"/>
                      <a:pt x="235" y="38"/>
                      <a:pt x="227" y="38"/>
                    </a:cubicBezTo>
                    <a:cubicBezTo>
                      <a:pt x="175" y="38"/>
                      <a:pt x="116" y="31"/>
                      <a:pt x="75" y="6"/>
                    </a:cubicBezTo>
                    <a:cubicBezTo>
                      <a:pt x="69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3526322" y="2434280"/>
                <a:ext cx="6761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3" extrusionOk="0">
                    <a:moveTo>
                      <a:pt x="75" y="0"/>
                    </a:moveTo>
                    <a:cubicBezTo>
                      <a:pt x="0" y="0"/>
                      <a:pt x="0" y="122"/>
                      <a:pt x="75" y="122"/>
                    </a:cubicBezTo>
                    <a:cubicBezTo>
                      <a:pt x="153" y="122"/>
                      <a:pt x="153" y="0"/>
                      <a:pt x="75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3511746" y="2452061"/>
                <a:ext cx="61467" cy="3802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66" extrusionOk="0">
                    <a:moveTo>
                      <a:pt x="190" y="0"/>
                    </a:moveTo>
                    <a:cubicBezTo>
                      <a:pt x="135" y="0"/>
                      <a:pt x="79" y="3"/>
                      <a:pt x="20" y="6"/>
                    </a:cubicBezTo>
                    <a:cubicBezTo>
                      <a:pt x="1" y="6"/>
                      <a:pt x="1" y="34"/>
                      <a:pt x="20" y="37"/>
                    </a:cubicBezTo>
                    <a:cubicBezTo>
                      <a:pt x="316" y="41"/>
                      <a:pt x="569" y="96"/>
                      <a:pt x="817" y="274"/>
                    </a:cubicBezTo>
                    <a:cubicBezTo>
                      <a:pt x="1034" y="428"/>
                      <a:pt x="1243" y="613"/>
                      <a:pt x="1365" y="859"/>
                    </a:cubicBezTo>
                    <a:cubicBezTo>
                      <a:pt x="1369" y="863"/>
                      <a:pt x="1375" y="865"/>
                      <a:pt x="1381" y="865"/>
                    </a:cubicBezTo>
                    <a:cubicBezTo>
                      <a:pt x="1391" y="865"/>
                      <a:pt x="1400" y="860"/>
                      <a:pt x="1398" y="850"/>
                    </a:cubicBezTo>
                    <a:cubicBezTo>
                      <a:pt x="1378" y="566"/>
                      <a:pt x="1070" y="349"/>
                      <a:pt x="861" y="199"/>
                    </a:cubicBezTo>
                    <a:cubicBezTo>
                      <a:pt x="638" y="44"/>
                      <a:pt x="434" y="0"/>
                      <a:pt x="190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3514468" y="2483452"/>
                <a:ext cx="54135" cy="10317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35" extrusionOk="0">
                    <a:moveTo>
                      <a:pt x="56" y="1"/>
                    </a:moveTo>
                    <a:cubicBezTo>
                      <a:pt x="15" y="1"/>
                      <a:pt x="0" y="57"/>
                      <a:pt x="45" y="73"/>
                    </a:cubicBezTo>
                    <a:cubicBezTo>
                      <a:pt x="381" y="175"/>
                      <a:pt x="770" y="234"/>
                      <a:pt x="1126" y="234"/>
                    </a:cubicBezTo>
                    <a:cubicBezTo>
                      <a:pt x="1150" y="234"/>
                      <a:pt x="1174" y="234"/>
                      <a:pt x="1197" y="234"/>
                    </a:cubicBezTo>
                    <a:cubicBezTo>
                      <a:pt x="1232" y="234"/>
                      <a:pt x="1232" y="182"/>
                      <a:pt x="1197" y="179"/>
                    </a:cubicBezTo>
                    <a:cubicBezTo>
                      <a:pt x="818" y="155"/>
                      <a:pt x="436" y="68"/>
                      <a:pt x="65" y="2"/>
                    </a:cubicBezTo>
                    <a:cubicBezTo>
                      <a:pt x="62" y="1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3537781" y="2474012"/>
                <a:ext cx="5269" cy="28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5" extrusionOk="0">
                    <a:moveTo>
                      <a:pt x="9" y="0"/>
                    </a:moveTo>
                    <a:cubicBezTo>
                      <a:pt x="4" y="0"/>
                      <a:pt x="0" y="8"/>
                      <a:pt x="3" y="11"/>
                    </a:cubicBezTo>
                    <a:cubicBezTo>
                      <a:pt x="35" y="35"/>
                      <a:pt x="71" y="42"/>
                      <a:pt x="102" y="62"/>
                    </a:cubicBezTo>
                    <a:cubicBezTo>
                      <a:pt x="103" y="64"/>
                      <a:pt x="105" y="64"/>
                      <a:pt x="106" y="64"/>
                    </a:cubicBezTo>
                    <a:cubicBezTo>
                      <a:pt x="113" y="64"/>
                      <a:pt x="119" y="53"/>
                      <a:pt x="109" y="46"/>
                    </a:cubicBezTo>
                    <a:cubicBezTo>
                      <a:pt x="82" y="27"/>
                      <a:pt x="43" y="22"/>
                      <a:pt x="15" y="3"/>
                    </a:cubicBezTo>
                    <a:cubicBezTo>
                      <a:pt x="13" y="1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>
                <a:off x="3478114" y="2557824"/>
                <a:ext cx="55935" cy="50224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144" extrusionOk="0">
                    <a:moveTo>
                      <a:pt x="29" y="0"/>
                    </a:moveTo>
                    <a:cubicBezTo>
                      <a:pt x="0" y="0"/>
                      <a:pt x="0" y="40"/>
                      <a:pt x="29" y="44"/>
                    </a:cubicBezTo>
                    <a:cubicBezTo>
                      <a:pt x="237" y="55"/>
                      <a:pt x="498" y="328"/>
                      <a:pt x="660" y="446"/>
                    </a:cubicBezTo>
                    <a:cubicBezTo>
                      <a:pt x="900" y="628"/>
                      <a:pt x="1102" y="841"/>
                      <a:pt x="1220" y="1125"/>
                    </a:cubicBezTo>
                    <a:cubicBezTo>
                      <a:pt x="1227" y="1138"/>
                      <a:pt x="1237" y="1143"/>
                      <a:pt x="1246" y="1143"/>
                    </a:cubicBezTo>
                    <a:cubicBezTo>
                      <a:pt x="1260" y="1143"/>
                      <a:pt x="1274" y="1130"/>
                      <a:pt x="1271" y="1109"/>
                    </a:cubicBezTo>
                    <a:cubicBezTo>
                      <a:pt x="1236" y="841"/>
                      <a:pt x="1000" y="608"/>
                      <a:pt x="786" y="454"/>
                    </a:cubicBezTo>
                    <a:cubicBezTo>
                      <a:pt x="640" y="351"/>
                      <a:pt x="486" y="253"/>
                      <a:pt x="337" y="146"/>
                    </a:cubicBezTo>
                    <a:cubicBezTo>
                      <a:pt x="237" y="79"/>
                      <a:pt x="151" y="4"/>
                      <a:pt x="29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4"/>
              <p:cNvSpPr/>
              <p:nvPr/>
            </p:nvSpPr>
            <p:spPr>
              <a:xfrm>
                <a:off x="3482285" y="2607084"/>
                <a:ext cx="52554" cy="10712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44" extrusionOk="0">
                    <a:moveTo>
                      <a:pt x="53" y="1"/>
                    </a:moveTo>
                    <a:cubicBezTo>
                      <a:pt x="16" y="1"/>
                      <a:pt x="0" y="57"/>
                      <a:pt x="36" y="82"/>
                    </a:cubicBezTo>
                    <a:cubicBezTo>
                      <a:pt x="238" y="216"/>
                      <a:pt x="500" y="243"/>
                      <a:pt x="758" y="243"/>
                    </a:cubicBezTo>
                    <a:cubicBezTo>
                      <a:pt x="903" y="243"/>
                      <a:pt x="1046" y="235"/>
                      <a:pt x="1176" y="232"/>
                    </a:cubicBezTo>
                    <a:cubicBezTo>
                      <a:pt x="1196" y="232"/>
                      <a:pt x="1196" y="200"/>
                      <a:pt x="1176" y="197"/>
                    </a:cubicBezTo>
                    <a:cubicBezTo>
                      <a:pt x="794" y="169"/>
                      <a:pt x="431" y="122"/>
                      <a:pt x="67" y="3"/>
                    </a:cubicBezTo>
                    <a:cubicBezTo>
                      <a:pt x="62" y="2"/>
                      <a:pt x="58" y="1"/>
                      <a:pt x="53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3478729" y="2537409"/>
                <a:ext cx="15542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01" extrusionOk="0">
                    <a:moveTo>
                      <a:pt x="62" y="1"/>
                    </a:moveTo>
                    <a:cubicBezTo>
                      <a:pt x="18" y="1"/>
                      <a:pt x="1" y="77"/>
                      <a:pt x="54" y="94"/>
                    </a:cubicBezTo>
                    <a:cubicBezTo>
                      <a:pt x="133" y="122"/>
                      <a:pt x="215" y="157"/>
                      <a:pt x="290" y="197"/>
                    </a:cubicBezTo>
                    <a:cubicBezTo>
                      <a:pt x="295" y="199"/>
                      <a:pt x="300" y="200"/>
                      <a:pt x="305" y="200"/>
                    </a:cubicBezTo>
                    <a:cubicBezTo>
                      <a:pt x="332" y="200"/>
                      <a:pt x="353" y="170"/>
                      <a:pt x="330" y="150"/>
                    </a:cubicBezTo>
                    <a:cubicBezTo>
                      <a:pt x="259" y="79"/>
                      <a:pt x="168" y="39"/>
                      <a:pt x="77" y="4"/>
                    </a:cubicBezTo>
                    <a:cubicBezTo>
                      <a:pt x="72" y="2"/>
                      <a:pt x="67" y="1"/>
                      <a:pt x="62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>
                <a:off x="3541513" y="2561424"/>
                <a:ext cx="4215" cy="3556"/>
              </a:xfrm>
              <a:custGeom>
                <a:avLst/>
                <a:gdLst/>
                <a:ahLst/>
                <a:cxnLst/>
                <a:rect l="l" t="t" r="r" b="b"/>
                <a:pathLst>
                  <a:path w="96" h="81" extrusionOk="0">
                    <a:moveTo>
                      <a:pt x="47" y="0"/>
                    </a:moveTo>
                    <a:cubicBezTo>
                      <a:pt x="36" y="0"/>
                      <a:pt x="25" y="5"/>
                      <a:pt x="17" y="17"/>
                    </a:cubicBezTo>
                    <a:cubicBezTo>
                      <a:pt x="1" y="36"/>
                      <a:pt x="13" y="64"/>
                      <a:pt x="37" y="72"/>
                    </a:cubicBezTo>
                    <a:cubicBezTo>
                      <a:pt x="44" y="76"/>
                      <a:pt x="53" y="76"/>
                      <a:pt x="60" y="80"/>
                    </a:cubicBezTo>
                    <a:cubicBezTo>
                      <a:pt x="62" y="80"/>
                      <a:pt x="64" y="81"/>
                      <a:pt x="65" y="81"/>
                    </a:cubicBezTo>
                    <a:cubicBezTo>
                      <a:pt x="80" y="81"/>
                      <a:pt x="95" y="66"/>
                      <a:pt x="92" y="53"/>
                    </a:cubicBezTo>
                    <a:lnTo>
                      <a:pt x="92" y="36"/>
                    </a:lnTo>
                    <a:cubicBezTo>
                      <a:pt x="92" y="29"/>
                      <a:pt x="88" y="20"/>
                      <a:pt x="80" y="17"/>
                    </a:cubicBezTo>
                    <a:cubicBezTo>
                      <a:pt x="79" y="16"/>
                      <a:pt x="77" y="15"/>
                      <a:pt x="76" y="15"/>
                    </a:cubicBezTo>
                    <a:lnTo>
                      <a:pt x="76" y="15"/>
                    </a:lnTo>
                    <a:cubicBezTo>
                      <a:pt x="69" y="6"/>
                      <a:pt x="58" y="0"/>
                      <a:pt x="47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>
                <a:off x="3544762" y="2538946"/>
                <a:ext cx="5181" cy="4566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04" extrusionOk="0">
                    <a:moveTo>
                      <a:pt x="21" y="0"/>
                    </a:moveTo>
                    <a:cubicBezTo>
                      <a:pt x="11" y="0"/>
                      <a:pt x="0" y="14"/>
                      <a:pt x="10" y="24"/>
                    </a:cubicBezTo>
                    <a:cubicBezTo>
                      <a:pt x="34" y="47"/>
                      <a:pt x="57" y="75"/>
                      <a:pt x="81" y="99"/>
                    </a:cubicBezTo>
                    <a:cubicBezTo>
                      <a:pt x="85" y="102"/>
                      <a:pt x="89" y="104"/>
                      <a:pt x="93" y="104"/>
                    </a:cubicBezTo>
                    <a:cubicBezTo>
                      <a:pt x="106" y="104"/>
                      <a:pt x="117" y="87"/>
                      <a:pt x="105" y="75"/>
                    </a:cubicBezTo>
                    <a:cubicBezTo>
                      <a:pt x="81" y="51"/>
                      <a:pt x="57" y="28"/>
                      <a:pt x="30" y="4"/>
                    </a:cubicBezTo>
                    <a:cubicBezTo>
                      <a:pt x="27" y="1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>
                <a:off x="3525751" y="2525072"/>
                <a:ext cx="3556" cy="5268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0" extrusionOk="0">
                    <a:moveTo>
                      <a:pt x="41" y="1"/>
                    </a:moveTo>
                    <a:cubicBezTo>
                      <a:pt x="28" y="1"/>
                      <a:pt x="21" y="4"/>
                      <a:pt x="13" y="8"/>
                    </a:cubicBezTo>
                    <a:cubicBezTo>
                      <a:pt x="1" y="20"/>
                      <a:pt x="1" y="32"/>
                      <a:pt x="1" y="48"/>
                    </a:cubicBezTo>
                    <a:cubicBezTo>
                      <a:pt x="5" y="63"/>
                      <a:pt x="9" y="79"/>
                      <a:pt x="9" y="95"/>
                    </a:cubicBezTo>
                    <a:cubicBezTo>
                      <a:pt x="13" y="107"/>
                      <a:pt x="28" y="119"/>
                      <a:pt x="41" y="119"/>
                    </a:cubicBezTo>
                    <a:cubicBezTo>
                      <a:pt x="52" y="119"/>
                      <a:pt x="68" y="107"/>
                      <a:pt x="72" y="95"/>
                    </a:cubicBezTo>
                    <a:cubicBezTo>
                      <a:pt x="72" y="79"/>
                      <a:pt x="76" y="63"/>
                      <a:pt x="76" y="48"/>
                    </a:cubicBezTo>
                    <a:cubicBezTo>
                      <a:pt x="80" y="36"/>
                      <a:pt x="80" y="20"/>
                      <a:pt x="68" y="8"/>
                    </a:cubicBezTo>
                    <a:cubicBezTo>
                      <a:pt x="60" y="4"/>
                      <a:pt x="52" y="1"/>
                      <a:pt x="41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>
                <a:off x="3430653" y="2671579"/>
                <a:ext cx="65287" cy="2941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670" extrusionOk="0">
                    <a:moveTo>
                      <a:pt x="160" y="0"/>
                    </a:moveTo>
                    <a:cubicBezTo>
                      <a:pt x="118" y="0"/>
                      <a:pt x="78" y="2"/>
                      <a:pt x="39" y="6"/>
                    </a:cubicBezTo>
                    <a:cubicBezTo>
                      <a:pt x="4" y="10"/>
                      <a:pt x="1" y="61"/>
                      <a:pt x="39" y="65"/>
                    </a:cubicBezTo>
                    <a:cubicBezTo>
                      <a:pt x="565" y="105"/>
                      <a:pt x="1023" y="365"/>
                      <a:pt x="1436" y="665"/>
                    </a:cubicBezTo>
                    <a:cubicBezTo>
                      <a:pt x="1441" y="668"/>
                      <a:pt x="1446" y="670"/>
                      <a:pt x="1451" y="670"/>
                    </a:cubicBezTo>
                    <a:cubicBezTo>
                      <a:pt x="1470" y="670"/>
                      <a:pt x="1486" y="648"/>
                      <a:pt x="1476" y="629"/>
                    </a:cubicBezTo>
                    <a:cubicBezTo>
                      <a:pt x="1222" y="260"/>
                      <a:pt x="626" y="0"/>
                      <a:pt x="160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4"/>
              <p:cNvSpPr/>
              <p:nvPr/>
            </p:nvSpPr>
            <p:spPr>
              <a:xfrm>
                <a:off x="3510165" y="2669735"/>
                <a:ext cx="2678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61" h="99" extrusionOk="0">
                    <a:moveTo>
                      <a:pt x="28" y="1"/>
                    </a:moveTo>
                    <a:cubicBezTo>
                      <a:pt x="9" y="1"/>
                      <a:pt x="1" y="16"/>
                      <a:pt x="1" y="36"/>
                    </a:cubicBezTo>
                    <a:cubicBezTo>
                      <a:pt x="4" y="52"/>
                      <a:pt x="4" y="68"/>
                      <a:pt x="9" y="83"/>
                    </a:cubicBezTo>
                    <a:cubicBezTo>
                      <a:pt x="11" y="93"/>
                      <a:pt x="21" y="98"/>
                      <a:pt x="30" y="98"/>
                    </a:cubicBezTo>
                    <a:cubicBezTo>
                      <a:pt x="40" y="98"/>
                      <a:pt x="50" y="93"/>
                      <a:pt x="52" y="83"/>
                    </a:cubicBezTo>
                    <a:cubicBezTo>
                      <a:pt x="52" y="68"/>
                      <a:pt x="56" y="52"/>
                      <a:pt x="56" y="36"/>
                    </a:cubicBezTo>
                    <a:cubicBezTo>
                      <a:pt x="60" y="16"/>
                      <a:pt x="52" y="1"/>
                      <a:pt x="28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>
                <a:off x="3530976" y="2646641"/>
                <a:ext cx="4566" cy="3776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6" extrusionOk="0">
                    <a:moveTo>
                      <a:pt x="44" y="0"/>
                    </a:moveTo>
                    <a:cubicBezTo>
                      <a:pt x="20" y="0"/>
                      <a:pt x="0" y="21"/>
                      <a:pt x="0" y="45"/>
                    </a:cubicBezTo>
                    <a:cubicBezTo>
                      <a:pt x="0" y="65"/>
                      <a:pt x="21" y="86"/>
                      <a:pt x="45" y="86"/>
                    </a:cubicBezTo>
                    <a:cubicBezTo>
                      <a:pt x="49" y="86"/>
                      <a:pt x="52" y="85"/>
                      <a:pt x="56" y="85"/>
                    </a:cubicBezTo>
                    <a:cubicBezTo>
                      <a:pt x="64" y="85"/>
                      <a:pt x="67" y="81"/>
                      <a:pt x="75" y="77"/>
                    </a:cubicBezTo>
                    <a:cubicBezTo>
                      <a:pt x="91" y="73"/>
                      <a:pt x="103" y="61"/>
                      <a:pt x="103" y="45"/>
                    </a:cubicBezTo>
                    <a:cubicBezTo>
                      <a:pt x="103" y="26"/>
                      <a:pt x="91" y="13"/>
                      <a:pt x="75" y="10"/>
                    </a:cubicBezTo>
                    <a:cubicBezTo>
                      <a:pt x="67" y="6"/>
                      <a:pt x="64" y="2"/>
                      <a:pt x="56" y="2"/>
                    </a:cubicBezTo>
                    <a:cubicBezTo>
                      <a:pt x="52" y="1"/>
                      <a:pt x="48" y="0"/>
                      <a:pt x="44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>
                <a:off x="3476578" y="2669208"/>
                <a:ext cx="5400" cy="737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16" y="87"/>
                    </a:moveTo>
                    <a:cubicBezTo>
                      <a:pt x="16" y="87"/>
                      <a:pt x="16" y="87"/>
                      <a:pt x="16" y="88"/>
                    </a:cubicBezTo>
                    <a:cubicBezTo>
                      <a:pt x="16" y="88"/>
                      <a:pt x="16" y="88"/>
                      <a:pt x="16" y="88"/>
                    </a:cubicBezTo>
                    <a:lnTo>
                      <a:pt x="16" y="88"/>
                    </a:lnTo>
                    <a:cubicBezTo>
                      <a:pt x="16" y="87"/>
                      <a:pt x="16" y="87"/>
                      <a:pt x="16" y="87"/>
                    </a:cubicBezTo>
                    <a:close/>
                    <a:moveTo>
                      <a:pt x="40" y="1"/>
                    </a:moveTo>
                    <a:cubicBezTo>
                      <a:pt x="12" y="1"/>
                      <a:pt x="0" y="28"/>
                      <a:pt x="4" y="52"/>
                    </a:cubicBezTo>
                    <a:cubicBezTo>
                      <a:pt x="3" y="49"/>
                      <a:pt x="3" y="48"/>
                      <a:pt x="2" y="48"/>
                    </a:cubicBezTo>
                    <a:lnTo>
                      <a:pt x="2" y="48"/>
                    </a:lnTo>
                    <a:cubicBezTo>
                      <a:pt x="2" y="48"/>
                      <a:pt x="4" y="57"/>
                      <a:pt x="4" y="60"/>
                    </a:cubicBezTo>
                    <a:cubicBezTo>
                      <a:pt x="4" y="64"/>
                      <a:pt x="8" y="68"/>
                      <a:pt x="12" y="72"/>
                    </a:cubicBezTo>
                    <a:cubicBezTo>
                      <a:pt x="12" y="74"/>
                      <a:pt x="12" y="77"/>
                      <a:pt x="13" y="78"/>
                    </a:cubicBezTo>
                    <a:lnTo>
                      <a:pt x="13" y="78"/>
                    </a:lnTo>
                    <a:cubicBezTo>
                      <a:pt x="13" y="79"/>
                      <a:pt x="13" y="80"/>
                      <a:pt x="14" y="82"/>
                    </a:cubicBezTo>
                    <a:lnTo>
                      <a:pt x="14" y="82"/>
                    </a:lnTo>
                    <a:cubicBezTo>
                      <a:pt x="12" y="85"/>
                      <a:pt x="12" y="88"/>
                      <a:pt x="12" y="91"/>
                    </a:cubicBezTo>
                    <a:cubicBezTo>
                      <a:pt x="12" y="92"/>
                      <a:pt x="12" y="92"/>
                      <a:pt x="13" y="92"/>
                    </a:cubicBezTo>
                    <a:lnTo>
                      <a:pt x="13" y="92"/>
                    </a:lnTo>
                    <a:cubicBezTo>
                      <a:pt x="12" y="94"/>
                      <a:pt x="12" y="97"/>
                      <a:pt x="12" y="99"/>
                    </a:cubicBezTo>
                    <a:cubicBezTo>
                      <a:pt x="0" y="131"/>
                      <a:pt x="24" y="162"/>
                      <a:pt x="55" y="166"/>
                    </a:cubicBezTo>
                    <a:cubicBezTo>
                      <a:pt x="60" y="167"/>
                      <a:pt x="64" y="168"/>
                      <a:pt x="68" y="168"/>
                    </a:cubicBezTo>
                    <a:cubicBezTo>
                      <a:pt x="97" y="168"/>
                      <a:pt x="119" y="143"/>
                      <a:pt x="119" y="115"/>
                    </a:cubicBezTo>
                    <a:cubicBezTo>
                      <a:pt x="122" y="64"/>
                      <a:pt x="95" y="4"/>
                      <a:pt x="40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>
                <a:off x="3508233" y="2654456"/>
                <a:ext cx="7025" cy="526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20" extrusionOk="0">
                    <a:moveTo>
                      <a:pt x="106" y="1"/>
                    </a:moveTo>
                    <a:cubicBezTo>
                      <a:pt x="104" y="1"/>
                      <a:pt x="102" y="1"/>
                      <a:pt x="100" y="1"/>
                    </a:cubicBezTo>
                    <a:cubicBezTo>
                      <a:pt x="88" y="1"/>
                      <a:pt x="81" y="5"/>
                      <a:pt x="72" y="5"/>
                    </a:cubicBezTo>
                    <a:cubicBezTo>
                      <a:pt x="57" y="5"/>
                      <a:pt x="48" y="9"/>
                      <a:pt x="37" y="14"/>
                    </a:cubicBezTo>
                    <a:cubicBezTo>
                      <a:pt x="17" y="21"/>
                      <a:pt x="1" y="37"/>
                      <a:pt x="1" y="61"/>
                    </a:cubicBezTo>
                    <a:cubicBezTo>
                      <a:pt x="1" y="85"/>
                      <a:pt x="17" y="100"/>
                      <a:pt x="37" y="108"/>
                    </a:cubicBezTo>
                    <a:cubicBezTo>
                      <a:pt x="48" y="112"/>
                      <a:pt x="57" y="116"/>
                      <a:pt x="72" y="116"/>
                    </a:cubicBezTo>
                    <a:cubicBezTo>
                      <a:pt x="81" y="116"/>
                      <a:pt x="88" y="116"/>
                      <a:pt x="100" y="120"/>
                    </a:cubicBezTo>
                    <a:cubicBezTo>
                      <a:pt x="128" y="120"/>
                      <a:pt x="159" y="88"/>
                      <a:pt x="155" y="61"/>
                    </a:cubicBezTo>
                    <a:cubicBezTo>
                      <a:pt x="155" y="30"/>
                      <a:pt x="134" y="1"/>
                      <a:pt x="106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>
                <a:off x="3391666" y="2426641"/>
                <a:ext cx="4566" cy="3512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0" extrusionOk="0">
                    <a:moveTo>
                      <a:pt x="51" y="1"/>
                    </a:moveTo>
                    <a:cubicBezTo>
                      <a:pt x="0" y="1"/>
                      <a:pt x="0" y="79"/>
                      <a:pt x="51" y="79"/>
                    </a:cubicBezTo>
                    <a:cubicBezTo>
                      <a:pt x="103" y="79"/>
                      <a:pt x="103" y="1"/>
                      <a:pt x="51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4"/>
              <p:cNvSpPr/>
              <p:nvPr/>
            </p:nvSpPr>
            <p:spPr>
              <a:xfrm>
                <a:off x="3421126" y="2431689"/>
                <a:ext cx="5400" cy="421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6" extrusionOk="0">
                    <a:moveTo>
                      <a:pt x="63" y="0"/>
                    </a:moveTo>
                    <a:cubicBezTo>
                      <a:pt x="1" y="0"/>
                      <a:pt x="1" y="95"/>
                      <a:pt x="63" y="95"/>
                    </a:cubicBezTo>
                    <a:cubicBezTo>
                      <a:pt x="123" y="95"/>
                      <a:pt x="123" y="0"/>
                      <a:pt x="63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3432717" y="2406269"/>
                <a:ext cx="12162" cy="1211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6" extrusionOk="0">
                    <a:moveTo>
                      <a:pt x="139" y="1"/>
                    </a:moveTo>
                    <a:cubicBezTo>
                      <a:pt x="132" y="1"/>
                      <a:pt x="125" y="3"/>
                      <a:pt x="107" y="7"/>
                    </a:cubicBezTo>
                    <a:lnTo>
                      <a:pt x="103" y="7"/>
                    </a:lnTo>
                    <a:cubicBezTo>
                      <a:pt x="83" y="11"/>
                      <a:pt x="68" y="19"/>
                      <a:pt x="56" y="31"/>
                    </a:cubicBezTo>
                    <a:cubicBezTo>
                      <a:pt x="40" y="42"/>
                      <a:pt x="28" y="55"/>
                      <a:pt x="21" y="70"/>
                    </a:cubicBezTo>
                    <a:cubicBezTo>
                      <a:pt x="9" y="86"/>
                      <a:pt x="5" y="102"/>
                      <a:pt x="5" y="121"/>
                    </a:cubicBezTo>
                    <a:cubicBezTo>
                      <a:pt x="1" y="137"/>
                      <a:pt x="1" y="157"/>
                      <a:pt x="9" y="177"/>
                    </a:cubicBezTo>
                    <a:cubicBezTo>
                      <a:pt x="12" y="200"/>
                      <a:pt x="25" y="220"/>
                      <a:pt x="40" y="236"/>
                    </a:cubicBezTo>
                    <a:cubicBezTo>
                      <a:pt x="52" y="244"/>
                      <a:pt x="60" y="252"/>
                      <a:pt x="68" y="255"/>
                    </a:cubicBezTo>
                    <a:cubicBezTo>
                      <a:pt x="92" y="272"/>
                      <a:pt x="116" y="275"/>
                      <a:pt x="139" y="275"/>
                    </a:cubicBezTo>
                    <a:cubicBezTo>
                      <a:pt x="151" y="275"/>
                      <a:pt x="163" y="272"/>
                      <a:pt x="174" y="272"/>
                    </a:cubicBezTo>
                    <a:cubicBezTo>
                      <a:pt x="198" y="263"/>
                      <a:pt x="218" y="252"/>
                      <a:pt x="238" y="236"/>
                    </a:cubicBezTo>
                    <a:cubicBezTo>
                      <a:pt x="242" y="228"/>
                      <a:pt x="249" y="216"/>
                      <a:pt x="258" y="208"/>
                    </a:cubicBezTo>
                    <a:cubicBezTo>
                      <a:pt x="269" y="188"/>
                      <a:pt x="277" y="164"/>
                      <a:pt x="277" y="137"/>
                    </a:cubicBezTo>
                    <a:cubicBezTo>
                      <a:pt x="277" y="121"/>
                      <a:pt x="273" y="102"/>
                      <a:pt x="265" y="86"/>
                    </a:cubicBezTo>
                    <a:cubicBezTo>
                      <a:pt x="258" y="70"/>
                      <a:pt x="249" y="55"/>
                      <a:pt x="238" y="42"/>
                    </a:cubicBezTo>
                    <a:cubicBezTo>
                      <a:pt x="218" y="26"/>
                      <a:pt x="198" y="15"/>
                      <a:pt x="174" y="7"/>
                    </a:cubicBezTo>
                    <a:lnTo>
                      <a:pt x="170" y="7"/>
                    </a:lnTo>
                    <a:cubicBezTo>
                      <a:pt x="152" y="3"/>
                      <a:pt x="146" y="1"/>
                      <a:pt x="139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>
                <a:off x="3443122" y="2436519"/>
                <a:ext cx="6454" cy="5049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15" extrusionOk="0">
                    <a:moveTo>
                      <a:pt x="72" y="0"/>
                    </a:moveTo>
                    <a:cubicBezTo>
                      <a:pt x="1" y="0"/>
                      <a:pt x="1" y="115"/>
                      <a:pt x="72" y="115"/>
                    </a:cubicBezTo>
                    <a:cubicBezTo>
                      <a:pt x="147" y="115"/>
                      <a:pt x="147" y="0"/>
                      <a:pt x="72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4"/>
              <p:cNvSpPr/>
              <p:nvPr/>
            </p:nvSpPr>
            <p:spPr>
              <a:xfrm>
                <a:off x="3391666" y="2319428"/>
                <a:ext cx="4873" cy="430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98" extrusionOk="0">
                    <a:moveTo>
                      <a:pt x="51" y="0"/>
                    </a:moveTo>
                    <a:cubicBezTo>
                      <a:pt x="45" y="0"/>
                      <a:pt x="39" y="1"/>
                      <a:pt x="32" y="4"/>
                    </a:cubicBezTo>
                    <a:cubicBezTo>
                      <a:pt x="16" y="11"/>
                      <a:pt x="0" y="27"/>
                      <a:pt x="4" y="47"/>
                    </a:cubicBezTo>
                    <a:cubicBezTo>
                      <a:pt x="4" y="63"/>
                      <a:pt x="12" y="82"/>
                      <a:pt x="28" y="91"/>
                    </a:cubicBezTo>
                    <a:cubicBezTo>
                      <a:pt x="35" y="95"/>
                      <a:pt x="44" y="98"/>
                      <a:pt x="52" y="98"/>
                    </a:cubicBezTo>
                    <a:cubicBezTo>
                      <a:pt x="65" y="98"/>
                      <a:pt x="77" y="92"/>
                      <a:pt x="87" y="82"/>
                    </a:cubicBezTo>
                    <a:lnTo>
                      <a:pt x="99" y="71"/>
                    </a:lnTo>
                    <a:cubicBezTo>
                      <a:pt x="111" y="59"/>
                      <a:pt x="111" y="39"/>
                      <a:pt x="99" y="27"/>
                    </a:cubicBezTo>
                    <a:lnTo>
                      <a:pt x="87" y="15"/>
                    </a:lnTo>
                    <a:cubicBezTo>
                      <a:pt x="77" y="5"/>
                      <a:pt x="64" y="0"/>
                      <a:pt x="51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4"/>
              <p:cNvSpPr/>
              <p:nvPr/>
            </p:nvSpPr>
            <p:spPr>
              <a:xfrm>
                <a:off x="3427185" y="2329087"/>
                <a:ext cx="4171" cy="40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92" extrusionOk="0">
                    <a:moveTo>
                      <a:pt x="44" y="1"/>
                    </a:moveTo>
                    <a:cubicBezTo>
                      <a:pt x="36" y="1"/>
                      <a:pt x="28" y="1"/>
                      <a:pt x="20" y="5"/>
                    </a:cubicBezTo>
                    <a:cubicBezTo>
                      <a:pt x="9" y="5"/>
                      <a:pt x="5" y="13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cubicBezTo>
                      <a:pt x="5" y="64"/>
                      <a:pt x="5" y="68"/>
                      <a:pt x="5" y="72"/>
                    </a:cubicBezTo>
                    <a:cubicBezTo>
                      <a:pt x="12" y="79"/>
                      <a:pt x="20" y="84"/>
                      <a:pt x="28" y="88"/>
                    </a:cubicBezTo>
                    <a:cubicBezTo>
                      <a:pt x="34" y="90"/>
                      <a:pt x="40" y="92"/>
                      <a:pt x="47" y="92"/>
                    </a:cubicBezTo>
                    <a:cubicBezTo>
                      <a:pt x="59" y="92"/>
                      <a:pt x="72" y="87"/>
                      <a:pt x="80" y="79"/>
                    </a:cubicBezTo>
                    <a:cubicBezTo>
                      <a:pt x="87" y="68"/>
                      <a:pt x="95" y="52"/>
                      <a:pt x="91" y="37"/>
                    </a:cubicBezTo>
                    <a:cubicBezTo>
                      <a:pt x="87" y="24"/>
                      <a:pt x="83" y="17"/>
                      <a:pt x="76" y="13"/>
                    </a:cubicBezTo>
                    <a:cubicBezTo>
                      <a:pt x="67" y="5"/>
                      <a:pt x="56" y="1"/>
                      <a:pt x="44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4"/>
              <p:cNvSpPr/>
              <p:nvPr/>
            </p:nvSpPr>
            <p:spPr>
              <a:xfrm>
                <a:off x="3421301" y="2275832"/>
                <a:ext cx="4347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99" h="83" extrusionOk="0">
                    <a:moveTo>
                      <a:pt x="57" y="1"/>
                    </a:moveTo>
                    <a:cubicBezTo>
                      <a:pt x="54" y="1"/>
                      <a:pt x="51" y="1"/>
                      <a:pt x="48" y="2"/>
                    </a:cubicBezTo>
                    <a:cubicBezTo>
                      <a:pt x="39" y="6"/>
                      <a:pt x="32" y="6"/>
                      <a:pt x="24" y="10"/>
                    </a:cubicBezTo>
                    <a:cubicBezTo>
                      <a:pt x="12" y="14"/>
                      <a:pt x="0" y="30"/>
                      <a:pt x="0" y="42"/>
                    </a:cubicBezTo>
                    <a:cubicBezTo>
                      <a:pt x="0" y="57"/>
                      <a:pt x="8" y="70"/>
                      <a:pt x="24" y="77"/>
                    </a:cubicBezTo>
                    <a:cubicBezTo>
                      <a:pt x="32" y="77"/>
                      <a:pt x="39" y="81"/>
                      <a:pt x="48" y="81"/>
                    </a:cubicBezTo>
                    <a:cubicBezTo>
                      <a:pt x="52" y="82"/>
                      <a:pt x="55" y="83"/>
                      <a:pt x="59" y="83"/>
                    </a:cubicBezTo>
                    <a:cubicBezTo>
                      <a:pt x="80" y="83"/>
                      <a:pt x="99" y="65"/>
                      <a:pt x="99" y="42"/>
                    </a:cubicBezTo>
                    <a:cubicBezTo>
                      <a:pt x="99" y="21"/>
                      <a:pt x="78" y="1"/>
                      <a:pt x="57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4"/>
              <p:cNvSpPr/>
              <p:nvPr/>
            </p:nvSpPr>
            <p:spPr>
              <a:xfrm>
                <a:off x="3417306" y="2285095"/>
                <a:ext cx="220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1"/>
                    </a:moveTo>
                    <a:cubicBezTo>
                      <a:pt x="1" y="1"/>
                      <a:pt x="1" y="4"/>
                      <a:pt x="4" y="4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4"/>
              <p:cNvSpPr/>
              <p:nvPr/>
            </p:nvSpPr>
            <p:spPr>
              <a:xfrm>
                <a:off x="3430258" y="2335804"/>
                <a:ext cx="6893" cy="491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12" extrusionOk="0">
                    <a:moveTo>
                      <a:pt x="25" y="0"/>
                    </a:moveTo>
                    <a:cubicBezTo>
                      <a:pt x="9" y="0"/>
                      <a:pt x="0" y="19"/>
                      <a:pt x="17" y="30"/>
                    </a:cubicBezTo>
                    <a:cubicBezTo>
                      <a:pt x="48" y="49"/>
                      <a:pt x="81" y="68"/>
                      <a:pt x="101" y="101"/>
                    </a:cubicBezTo>
                    <a:cubicBezTo>
                      <a:pt x="106" y="108"/>
                      <a:pt x="113" y="111"/>
                      <a:pt x="120" y="111"/>
                    </a:cubicBezTo>
                    <a:cubicBezTo>
                      <a:pt x="138" y="111"/>
                      <a:pt x="156" y="90"/>
                      <a:pt x="139" y="73"/>
                    </a:cubicBezTo>
                    <a:cubicBezTo>
                      <a:pt x="108" y="37"/>
                      <a:pt x="72" y="21"/>
                      <a:pt x="33" y="2"/>
                    </a:cubicBezTo>
                    <a:cubicBezTo>
                      <a:pt x="30" y="1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>
                <a:off x="3383719" y="2320262"/>
                <a:ext cx="3337" cy="2634"/>
              </a:xfrm>
              <a:custGeom>
                <a:avLst/>
                <a:gdLst/>
                <a:ahLst/>
                <a:cxnLst/>
                <a:rect l="l" t="t" r="r" b="b"/>
                <a:pathLst>
                  <a:path w="76" h="60" extrusionOk="0">
                    <a:moveTo>
                      <a:pt x="39" y="1"/>
                    </a:moveTo>
                    <a:cubicBezTo>
                      <a:pt x="0" y="1"/>
                      <a:pt x="0" y="60"/>
                      <a:pt x="39" y="60"/>
                    </a:cubicBezTo>
                    <a:cubicBezTo>
                      <a:pt x="75" y="60"/>
                      <a:pt x="75" y="1"/>
                      <a:pt x="39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4"/>
              <p:cNvSpPr/>
              <p:nvPr/>
            </p:nvSpPr>
            <p:spPr>
              <a:xfrm>
                <a:off x="3396671" y="2319999"/>
                <a:ext cx="386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88" h="68" extrusionOk="0">
                    <a:moveTo>
                      <a:pt x="35" y="1"/>
                    </a:moveTo>
                    <a:cubicBezTo>
                      <a:pt x="26" y="1"/>
                      <a:pt x="19" y="4"/>
                      <a:pt x="13" y="11"/>
                    </a:cubicBezTo>
                    <a:cubicBezTo>
                      <a:pt x="5" y="18"/>
                      <a:pt x="1" y="26"/>
                      <a:pt x="1" y="34"/>
                    </a:cubicBezTo>
                    <a:cubicBezTo>
                      <a:pt x="1" y="42"/>
                      <a:pt x="5" y="54"/>
                      <a:pt x="13" y="58"/>
                    </a:cubicBezTo>
                    <a:cubicBezTo>
                      <a:pt x="18" y="65"/>
                      <a:pt x="24" y="68"/>
                      <a:pt x="31" y="68"/>
                    </a:cubicBezTo>
                    <a:cubicBezTo>
                      <a:pt x="35" y="68"/>
                      <a:pt x="40" y="67"/>
                      <a:pt x="44" y="66"/>
                    </a:cubicBezTo>
                    <a:cubicBezTo>
                      <a:pt x="52" y="66"/>
                      <a:pt x="60" y="66"/>
                      <a:pt x="68" y="62"/>
                    </a:cubicBezTo>
                    <a:cubicBezTo>
                      <a:pt x="79" y="62"/>
                      <a:pt x="88" y="46"/>
                      <a:pt x="88" y="34"/>
                    </a:cubicBezTo>
                    <a:cubicBezTo>
                      <a:pt x="88" y="22"/>
                      <a:pt x="79" y="11"/>
                      <a:pt x="68" y="7"/>
                    </a:cubicBezTo>
                    <a:cubicBezTo>
                      <a:pt x="60" y="7"/>
                      <a:pt x="52" y="2"/>
                      <a:pt x="44" y="2"/>
                    </a:cubicBezTo>
                    <a:cubicBezTo>
                      <a:pt x="41" y="1"/>
                      <a:pt x="38" y="1"/>
                      <a:pt x="35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4"/>
              <p:cNvSpPr/>
              <p:nvPr/>
            </p:nvSpPr>
            <p:spPr>
              <a:xfrm>
                <a:off x="3392456" y="2280661"/>
                <a:ext cx="5839" cy="878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200" extrusionOk="0">
                    <a:moveTo>
                      <a:pt x="32" y="1"/>
                    </a:moveTo>
                    <a:cubicBezTo>
                      <a:pt x="16" y="1"/>
                      <a:pt x="0" y="11"/>
                      <a:pt x="2" y="31"/>
                    </a:cubicBezTo>
                    <a:cubicBezTo>
                      <a:pt x="6" y="58"/>
                      <a:pt x="10" y="86"/>
                      <a:pt x="26" y="109"/>
                    </a:cubicBezTo>
                    <a:cubicBezTo>
                      <a:pt x="33" y="122"/>
                      <a:pt x="46" y="133"/>
                      <a:pt x="53" y="140"/>
                    </a:cubicBezTo>
                    <a:cubicBezTo>
                      <a:pt x="69" y="153"/>
                      <a:pt x="81" y="157"/>
                      <a:pt x="81" y="176"/>
                    </a:cubicBezTo>
                    <a:cubicBezTo>
                      <a:pt x="83" y="192"/>
                      <a:pt x="95" y="200"/>
                      <a:pt x="107" y="200"/>
                    </a:cubicBezTo>
                    <a:cubicBezTo>
                      <a:pt x="119" y="200"/>
                      <a:pt x="130" y="192"/>
                      <a:pt x="133" y="176"/>
                    </a:cubicBezTo>
                    <a:cubicBezTo>
                      <a:pt x="133" y="149"/>
                      <a:pt x="120" y="129"/>
                      <a:pt x="101" y="109"/>
                    </a:cubicBezTo>
                    <a:cubicBezTo>
                      <a:pt x="77" y="86"/>
                      <a:pt x="65" y="62"/>
                      <a:pt x="65" y="31"/>
                    </a:cubicBezTo>
                    <a:cubicBezTo>
                      <a:pt x="65" y="11"/>
                      <a:pt x="49" y="1"/>
                      <a:pt x="32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3430697" y="2322370"/>
                <a:ext cx="8737" cy="3512"/>
              </a:xfrm>
              <a:custGeom>
                <a:avLst/>
                <a:gdLst/>
                <a:ahLst/>
                <a:cxnLst/>
                <a:rect l="l" t="t" r="r" b="b"/>
                <a:pathLst>
                  <a:path w="199" h="80" extrusionOk="0">
                    <a:moveTo>
                      <a:pt x="157" y="0"/>
                    </a:moveTo>
                    <a:cubicBezTo>
                      <a:pt x="156" y="0"/>
                      <a:pt x="155" y="0"/>
                      <a:pt x="153" y="0"/>
                    </a:cubicBezTo>
                    <a:cubicBezTo>
                      <a:pt x="114" y="8"/>
                      <a:pt x="74" y="24"/>
                      <a:pt x="31" y="32"/>
                    </a:cubicBezTo>
                    <a:cubicBezTo>
                      <a:pt x="1" y="39"/>
                      <a:pt x="14" y="79"/>
                      <a:pt x="43" y="79"/>
                    </a:cubicBezTo>
                    <a:cubicBezTo>
                      <a:pt x="44" y="79"/>
                      <a:pt x="46" y="79"/>
                      <a:pt x="47" y="79"/>
                    </a:cubicBezTo>
                    <a:cubicBezTo>
                      <a:pt x="82" y="71"/>
                      <a:pt x="122" y="63"/>
                      <a:pt x="162" y="59"/>
                    </a:cubicBezTo>
                    <a:cubicBezTo>
                      <a:pt x="199" y="55"/>
                      <a:pt x="193" y="0"/>
                      <a:pt x="157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3355268" y="2377732"/>
                <a:ext cx="3864" cy="3073"/>
              </a:xfrm>
              <a:custGeom>
                <a:avLst/>
                <a:gdLst/>
                <a:ahLst/>
                <a:cxnLst/>
                <a:rect l="l" t="t" r="r" b="b"/>
                <a:pathLst>
                  <a:path w="88" h="70" extrusionOk="0">
                    <a:moveTo>
                      <a:pt x="54" y="0"/>
                    </a:moveTo>
                    <a:cubicBezTo>
                      <a:pt x="50" y="0"/>
                      <a:pt x="47" y="1"/>
                      <a:pt x="44" y="2"/>
                    </a:cubicBezTo>
                    <a:cubicBezTo>
                      <a:pt x="36" y="2"/>
                      <a:pt x="28" y="6"/>
                      <a:pt x="20" y="6"/>
                    </a:cubicBezTo>
                    <a:cubicBezTo>
                      <a:pt x="9" y="9"/>
                      <a:pt x="0" y="22"/>
                      <a:pt x="0" y="33"/>
                    </a:cubicBezTo>
                    <a:cubicBezTo>
                      <a:pt x="0" y="45"/>
                      <a:pt x="9" y="61"/>
                      <a:pt x="20" y="61"/>
                    </a:cubicBezTo>
                    <a:cubicBezTo>
                      <a:pt x="28" y="65"/>
                      <a:pt x="36" y="65"/>
                      <a:pt x="44" y="69"/>
                    </a:cubicBezTo>
                    <a:cubicBezTo>
                      <a:pt x="56" y="69"/>
                      <a:pt x="68" y="69"/>
                      <a:pt x="75" y="57"/>
                    </a:cubicBezTo>
                    <a:cubicBezTo>
                      <a:pt x="84" y="53"/>
                      <a:pt x="88" y="45"/>
                      <a:pt x="88" y="33"/>
                    </a:cubicBezTo>
                    <a:cubicBezTo>
                      <a:pt x="88" y="26"/>
                      <a:pt x="84" y="18"/>
                      <a:pt x="75" y="9"/>
                    </a:cubicBezTo>
                    <a:cubicBezTo>
                      <a:pt x="70" y="4"/>
                      <a:pt x="62" y="0"/>
                      <a:pt x="54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4"/>
              <p:cNvSpPr/>
              <p:nvPr/>
            </p:nvSpPr>
            <p:spPr>
              <a:xfrm>
                <a:off x="3340385" y="2419879"/>
                <a:ext cx="2459" cy="281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4" extrusionOk="0">
                    <a:moveTo>
                      <a:pt x="28" y="0"/>
                    </a:moveTo>
                    <a:cubicBezTo>
                      <a:pt x="12" y="0"/>
                      <a:pt x="0" y="16"/>
                      <a:pt x="4" y="29"/>
                    </a:cubicBezTo>
                    <a:cubicBezTo>
                      <a:pt x="4" y="36"/>
                      <a:pt x="8" y="44"/>
                      <a:pt x="12" y="52"/>
                    </a:cubicBezTo>
                    <a:cubicBezTo>
                      <a:pt x="14" y="60"/>
                      <a:pt x="21" y="64"/>
                      <a:pt x="28" y="64"/>
                    </a:cubicBezTo>
                    <a:cubicBezTo>
                      <a:pt x="35" y="64"/>
                      <a:pt x="42" y="60"/>
                      <a:pt x="44" y="52"/>
                    </a:cubicBezTo>
                    <a:cubicBezTo>
                      <a:pt x="44" y="44"/>
                      <a:pt x="48" y="36"/>
                      <a:pt x="51" y="29"/>
                    </a:cubicBezTo>
                    <a:cubicBezTo>
                      <a:pt x="55" y="16"/>
                      <a:pt x="44" y="0"/>
                      <a:pt x="28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4"/>
              <p:cNvSpPr/>
              <p:nvPr/>
            </p:nvSpPr>
            <p:spPr>
              <a:xfrm>
                <a:off x="3354215" y="2449866"/>
                <a:ext cx="2503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57" h="99" extrusionOk="0">
                    <a:moveTo>
                      <a:pt x="28" y="0"/>
                    </a:moveTo>
                    <a:cubicBezTo>
                      <a:pt x="18" y="0"/>
                      <a:pt x="7" y="8"/>
                      <a:pt x="4" y="24"/>
                    </a:cubicBezTo>
                    <a:cubicBezTo>
                      <a:pt x="4" y="40"/>
                      <a:pt x="4" y="56"/>
                      <a:pt x="1" y="71"/>
                    </a:cubicBezTo>
                    <a:cubicBezTo>
                      <a:pt x="1" y="84"/>
                      <a:pt x="17" y="99"/>
                      <a:pt x="28" y="99"/>
                    </a:cubicBezTo>
                    <a:cubicBezTo>
                      <a:pt x="40" y="99"/>
                      <a:pt x="57" y="84"/>
                      <a:pt x="57" y="71"/>
                    </a:cubicBezTo>
                    <a:cubicBezTo>
                      <a:pt x="52" y="56"/>
                      <a:pt x="52" y="40"/>
                      <a:pt x="48" y="24"/>
                    </a:cubicBezTo>
                    <a:cubicBezTo>
                      <a:pt x="48" y="8"/>
                      <a:pt x="38" y="0"/>
                      <a:pt x="28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3377484" y="2405874"/>
                <a:ext cx="2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67" h="83" extrusionOk="0">
                    <a:moveTo>
                      <a:pt x="35" y="0"/>
                    </a:moveTo>
                    <a:cubicBezTo>
                      <a:pt x="24" y="0"/>
                      <a:pt x="12" y="8"/>
                      <a:pt x="8" y="20"/>
                    </a:cubicBezTo>
                    <a:cubicBezTo>
                      <a:pt x="8" y="28"/>
                      <a:pt x="4" y="35"/>
                      <a:pt x="4" y="44"/>
                    </a:cubicBezTo>
                    <a:cubicBezTo>
                      <a:pt x="0" y="51"/>
                      <a:pt x="4" y="64"/>
                      <a:pt x="12" y="71"/>
                    </a:cubicBezTo>
                    <a:cubicBezTo>
                      <a:pt x="19" y="79"/>
                      <a:pt x="24" y="83"/>
                      <a:pt x="35" y="83"/>
                    </a:cubicBezTo>
                    <a:cubicBezTo>
                      <a:pt x="43" y="83"/>
                      <a:pt x="51" y="79"/>
                      <a:pt x="55" y="71"/>
                    </a:cubicBezTo>
                    <a:cubicBezTo>
                      <a:pt x="63" y="64"/>
                      <a:pt x="66" y="55"/>
                      <a:pt x="63" y="44"/>
                    </a:cubicBezTo>
                    <a:cubicBezTo>
                      <a:pt x="63" y="35"/>
                      <a:pt x="59" y="28"/>
                      <a:pt x="59" y="20"/>
                    </a:cubicBezTo>
                    <a:cubicBezTo>
                      <a:pt x="59" y="8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4"/>
              <p:cNvSpPr/>
              <p:nvPr/>
            </p:nvSpPr>
            <p:spPr>
              <a:xfrm>
                <a:off x="3388373" y="2416587"/>
                <a:ext cx="4522" cy="3029"/>
              </a:xfrm>
              <a:custGeom>
                <a:avLst/>
                <a:gdLst/>
                <a:ahLst/>
                <a:cxnLst/>
                <a:rect l="l" t="t" r="r" b="b"/>
                <a:pathLst>
                  <a:path w="103" h="69" extrusionOk="0">
                    <a:moveTo>
                      <a:pt x="29" y="0"/>
                    </a:moveTo>
                    <a:cubicBezTo>
                      <a:pt x="25" y="0"/>
                      <a:pt x="20" y="2"/>
                      <a:pt x="16" y="4"/>
                    </a:cubicBezTo>
                    <a:cubicBezTo>
                      <a:pt x="4" y="17"/>
                      <a:pt x="0" y="33"/>
                      <a:pt x="13" y="44"/>
                    </a:cubicBezTo>
                    <a:cubicBezTo>
                      <a:pt x="26" y="58"/>
                      <a:pt x="45" y="69"/>
                      <a:pt x="68" y="69"/>
                    </a:cubicBezTo>
                    <a:cubicBezTo>
                      <a:pt x="72" y="69"/>
                      <a:pt x="75" y="68"/>
                      <a:pt x="79" y="68"/>
                    </a:cubicBezTo>
                    <a:cubicBezTo>
                      <a:pt x="103" y="68"/>
                      <a:pt x="103" y="33"/>
                      <a:pt x="79" y="33"/>
                    </a:cubicBezTo>
                    <a:cubicBezTo>
                      <a:pt x="68" y="28"/>
                      <a:pt x="55" y="24"/>
                      <a:pt x="51" y="13"/>
                    </a:cubicBezTo>
                    <a:cubicBezTo>
                      <a:pt x="47" y="5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4"/>
              <p:cNvSpPr/>
              <p:nvPr/>
            </p:nvSpPr>
            <p:spPr>
              <a:xfrm>
                <a:off x="3412608" y="2456978"/>
                <a:ext cx="9791" cy="281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64" extrusionOk="0">
                    <a:moveTo>
                      <a:pt x="186" y="0"/>
                    </a:moveTo>
                    <a:cubicBezTo>
                      <a:pt x="185" y="0"/>
                      <a:pt x="183" y="0"/>
                      <a:pt x="182" y="0"/>
                    </a:cubicBezTo>
                    <a:cubicBezTo>
                      <a:pt x="135" y="0"/>
                      <a:pt x="84" y="4"/>
                      <a:pt x="37" y="4"/>
                    </a:cubicBezTo>
                    <a:cubicBezTo>
                      <a:pt x="1" y="4"/>
                      <a:pt x="1" y="55"/>
                      <a:pt x="37" y="55"/>
                    </a:cubicBezTo>
                    <a:cubicBezTo>
                      <a:pt x="84" y="60"/>
                      <a:pt x="135" y="60"/>
                      <a:pt x="182" y="64"/>
                    </a:cubicBezTo>
                    <a:cubicBezTo>
                      <a:pt x="221" y="64"/>
                      <a:pt x="222" y="0"/>
                      <a:pt x="186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4"/>
              <p:cNvSpPr/>
              <p:nvPr/>
            </p:nvSpPr>
            <p:spPr>
              <a:xfrm>
                <a:off x="3359571" y="2439987"/>
                <a:ext cx="263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6" y="1"/>
                    </a:moveTo>
                    <a:cubicBezTo>
                      <a:pt x="1" y="1"/>
                      <a:pt x="1" y="5"/>
                      <a:pt x="6" y="5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4"/>
              <p:cNvSpPr/>
              <p:nvPr/>
            </p:nvSpPr>
            <p:spPr>
              <a:xfrm>
                <a:off x="3392412" y="2389059"/>
                <a:ext cx="1870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68" extrusionOk="0">
                    <a:moveTo>
                      <a:pt x="398" y="1"/>
                    </a:moveTo>
                    <a:cubicBezTo>
                      <a:pt x="280" y="1"/>
                      <a:pt x="157" y="8"/>
                      <a:pt x="34" y="20"/>
                    </a:cubicBezTo>
                    <a:cubicBezTo>
                      <a:pt x="1" y="24"/>
                      <a:pt x="6" y="68"/>
                      <a:pt x="39" y="68"/>
                    </a:cubicBezTo>
                    <a:cubicBezTo>
                      <a:pt x="40" y="68"/>
                      <a:pt x="41" y="68"/>
                      <a:pt x="43" y="68"/>
                    </a:cubicBezTo>
                    <a:cubicBezTo>
                      <a:pt x="161" y="52"/>
                      <a:pt x="280" y="44"/>
                      <a:pt x="398" y="39"/>
                    </a:cubicBezTo>
                    <a:cubicBezTo>
                      <a:pt x="425" y="39"/>
                      <a:pt x="425" y="1"/>
                      <a:pt x="398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4"/>
              <p:cNvSpPr/>
              <p:nvPr/>
            </p:nvSpPr>
            <p:spPr>
              <a:xfrm>
                <a:off x="3441059" y="2400957"/>
                <a:ext cx="2766" cy="46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7" extrusionOk="0">
                    <a:moveTo>
                      <a:pt x="21" y="1"/>
                    </a:moveTo>
                    <a:cubicBezTo>
                      <a:pt x="10" y="1"/>
                      <a:pt x="0" y="12"/>
                      <a:pt x="8" y="25"/>
                    </a:cubicBezTo>
                    <a:cubicBezTo>
                      <a:pt x="20" y="45"/>
                      <a:pt x="28" y="65"/>
                      <a:pt x="28" y="88"/>
                    </a:cubicBezTo>
                    <a:cubicBezTo>
                      <a:pt x="30" y="100"/>
                      <a:pt x="38" y="106"/>
                      <a:pt x="47" y="106"/>
                    </a:cubicBezTo>
                    <a:cubicBezTo>
                      <a:pt x="55" y="106"/>
                      <a:pt x="63" y="100"/>
                      <a:pt x="63" y="88"/>
                    </a:cubicBezTo>
                    <a:cubicBezTo>
                      <a:pt x="59" y="61"/>
                      <a:pt x="52" y="34"/>
                      <a:pt x="35" y="10"/>
                    </a:cubicBezTo>
                    <a:cubicBezTo>
                      <a:pt x="32" y="3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4"/>
              <p:cNvSpPr/>
              <p:nvPr/>
            </p:nvSpPr>
            <p:spPr>
              <a:xfrm>
                <a:off x="3428019" y="2510233"/>
                <a:ext cx="5093" cy="56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8" extrusionOk="0">
                    <a:moveTo>
                      <a:pt x="73" y="1"/>
                    </a:moveTo>
                    <a:cubicBezTo>
                      <a:pt x="65" y="1"/>
                      <a:pt x="57" y="4"/>
                      <a:pt x="52" y="11"/>
                    </a:cubicBezTo>
                    <a:cubicBezTo>
                      <a:pt x="25" y="35"/>
                      <a:pt x="1" y="70"/>
                      <a:pt x="5" y="109"/>
                    </a:cubicBezTo>
                    <a:cubicBezTo>
                      <a:pt x="5" y="121"/>
                      <a:pt x="16" y="128"/>
                      <a:pt x="27" y="128"/>
                    </a:cubicBezTo>
                    <a:cubicBezTo>
                      <a:pt x="36" y="128"/>
                      <a:pt x="45" y="124"/>
                      <a:pt x="48" y="113"/>
                    </a:cubicBezTo>
                    <a:cubicBezTo>
                      <a:pt x="52" y="90"/>
                      <a:pt x="72" y="73"/>
                      <a:pt x="92" y="62"/>
                    </a:cubicBezTo>
                    <a:cubicBezTo>
                      <a:pt x="112" y="55"/>
                      <a:pt x="116" y="31"/>
                      <a:pt x="104" y="15"/>
                    </a:cubicBezTo>
                    <a:cubicBezTo>
                      <a:pt x="95" y="6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3368616" y="2536970"/>
                <a:ext cx="9396" cy="566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9" extrusionOk="0">
                    <a:moveTo>
                      <a:pt x="39" y="0"/>
                    </a:moveTo>
                    <a:cubicBezTo>
                      <a:pt x="16" y="0"/>
                      <a:pt x="1" y="34"/>
                      <a:pt x="20" y="56"/>
                    </a:cubicBezTo>
                    <a:cubicBezTo>
                      <a:pt x="52" y="96"/>
                      <a:pt x="99" y="124"/>
                      <a:pt x="150" y="127"/>
                    </a:cubicBezTo>
                    <a:cubicBezTo>
                      <a:pt x="154" y="128"/>
                      <a:pt x="158" y="128"/>
                      <a:pt x="162" y="128"/>
                    </a:cubicBezTo>
                    <a:cubicBezTo>
                      <a:pt x="186" y="128"/>
                      <a:pt x="206" y="116"/>
                      <a:pt x="210" y="89"/>
                    </a:cubicBezTo>
                    <a:cubicBezTo>
                      <a:pt x="213" y="66"/>
                      <a:pt x="196" y="32"/>
                      <a:pt x="167" y="32"/>
                    </a:cubicBezTo>
                    <a:cubicBezTo>
                      <a:pt x="165" y="32"/>
                      <a:pt x="164" y="33"/>
                      <a:pt x="162" y="33"/>
                    </a:cubicBezTo>
                    <a:cubicBezTo>
                      <a:pt x="155" y="34"/>
                      <a:pt x="149" y="34"/>
                      <a:pt x="142" y="34"/>
                    </a:cubicBezTo>
                    <a:cubicBezTo>
                      <a:pt x="111" y="34"/>
                      <a:pt x="85" y="25"/>
                      <a:pt x="55" y="5"/>
                    </a:cubicBezTo>
                    <a:cubicBezTo>
                      <a:pt x="50" y="2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3351800" y="2544697"/>
                <a:ext cx="6147" cy="3293"/>
              </a:xfrm>
              <a:custGeom>
                <a:avLst/>
                <a:gdLst/>
                <a:ahLst/>
                <a:cxnLst/>
                <a:rect l="l" t="t" r="r" b="b"/>
                <a:pathLst>
                  <a:path w="140" h="75" extrusionOk="0">
                    <a:moveTo>
                      <a:pt x="36" y="0"/>
                    </a:moveTo>
                    <a:cubicBezTo>
                      <a:pt x="26" y="0"/>
                      <a:pt x="14" y="7"/>
                      <a:pt x="8" y="15"/>
                    </a:cubicBezTo>
                    <a:cubicBezTo>
                      <a:pt x="1" y="27"/>
                      <a:pt x="5" y="46"/>
                      <a:pt x="21" y="55"/>
                    </a:cubicBezTo>
                    <a:cubicBezTo>
                      <a:pt x="48" y="66"/>
                      <a:pt x="76" y="75"/>
                      <a:pt x="107" y="75"/>
                    </a:cubicBezTo>
                    <a:cubicBezTo>
                      <a:pt x="131" y="75"/>
                      <a:pt x="139" y="35"/>
                      <a:pt x="115" y="31"/>
                    </a:cubicBezTo>
                    <a:cubicBezTo>
                      <a:pt x="88" y="27"/>
                      <a:pt x="68" y="19"/>
                      <a:pt x="48" y="4"/>
                    </a:cubicBezTo>
                    <a:cubicBezTo>
                      <a:pt x="45" y="1"/>
                      <a:pt x="41" y="0"/>
                      <a:pt x="36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4"/>
              <p:cNvSpPr/>
              <p:nvPr/>
            </p:nvSpPr>
            <p:spPr>
              <a:xfrm>
                <a:off x="3393378" y="2552907"/>
                <a:ext cx="12206" cy="7507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71" extrusionOk="0">
                    <a:moveTo>
                      <a:pt x="237" y="1"/>
                    </a:moveTo>
                    <a:cubicBezTo>
                      <a:pt x="216" y="1"/>
                      <a:pt x="193" y="18"/>
                      <a:pt x="198" y="45"/>
                    </a:cubicBezTo>
                    <a:cubicBezTo>
                      <a:pt x="202" y="81"/>
                      <a:pt x="159" y="88"/>
                      <a:pt x="135" y="92"/>
                    </a:cubicBezTo>
                    <a:cubicBezTo>
                      <a:pt x="99" y="96"/>
                      <a:pt x="64" y="101"/>
                      <a:pt x="28" y="105"/>
                    </a:cubicBezTo>
                    <a:cubicBezTo>
                      <a:pt x="1" y="108"/>
                      <a:pt x="1" y="156"/>
                      <a:pt x="28" y="163"/>
                    </a:cubicBezTo>
                    <a:cubicBezTo>
                      <a:pt x="54" y="167"/>
                      <a:pt x="79" y="170"/>
                      <a:pt x="104" y="170"/>
                    </a:cubicBezTo>
                    <a:cubicBezTo>
                      <a:pt x="132" y="170"/>
                      <a:pt x="161" y="166"/>
                      <a:pt x="190" y="156"/>
                    </a:cubicBezTo>
                    <a:cubicBezTo>
                      <a:pt x="249" y="136"/>
                      <a:pt x="277" y="88"/>
                      <a:pt x="265" y="25"/>
                    </a:cubicBezTo>
                    <a:cubicBezTo>
                      <a:pt x="262" y="8"/>
                      <a:pt x="250" y="1"/>
                      <a:pt x="237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4"/>
              <p:cNvSpPr/>
              <p:nvPr/>
            </p:nvSpPr>
            <p:spPr>
              <a:xfrm>
                <a:off x="3337926" y="2517828"/>
                <a:ext cx="5269" cy="461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05" extrusionOk="0">
                    <a:moveTo>
                      <a:pt x="80" y="1"/>
                    </a:moveTo>
                    <a:cubicBezTo>
                      <a:pt x="73" y="1"/>
                      <a:pt x="66" y="4"/>
                      <a:pt x="60" y="11"/>
                    </a:cubicBezTo>
                    <a:cubicBezTo>
                      <a:pt x="44" y="27"/>
                      <a:pt x="33" y="47"/>
                      <a:pt x="17" y="62"/>
                    </a:cubicBezTo>
                    <a:cubicBezTo>
                      <a:pt x="1" y="81"/>
                      <a:pt x="17" y="105"/>
                      <a:pt x="36" y="105"/>
                    </a:cubicBezTo>
                    <a:cubicBezTo>
                      <a:pt x="42" y="105"/>
                      <a:pt x="47" y="103"/>
                      <a:pt x="53" y="98"/>
                    </a:cubicBezTo>
                    <a:cubicBezTo>
                      <a:pt x="68" y="82"/>
                      <a:pt x="88" y="71"/>
                      <a:pt x="104" y="55"/>
                    </a:cubicBezTo>
                    <a:cubicBezTo>
                      <a:pt x="120" y="43"/>
                      <a:pt x="115" y="19"/>
                      <a:pt x="104" y="11"/>
                    </a:cubicBezTo>
                    <a:cubicBezTo>
                      <a:pt x="97" y="5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4"/>
              <p:cNvSpPr/>
              <p:nvPr/>
            </p:nvSpPr>
            <p:spPr>
              <a:xfrm>
                <a:off x="3349780" y="2550580"/>
                <a:ext cx="8649" cy="281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64" extrusionOk="0">
                    <a:moveTo>
                      <a:pt x="152" y="0"/>
                    </a:moveTo>
                    <a:cubicBezTo>
                      <a:pt x="111" y="0"/>
                      <a:pt x="72" y="16"/>
                      <a:pt x="31" y="19"/>
                    </a:cubicBezTo>
                    <a:cubicBezTo>
                      <a:pt x="1" y="23"/>
                      <a:pt x="6" y="63"/>
                      <a:pt x="35" y="63"/>
                    </a:cubicBezTo>
                    <a:cubicBezTo>
                      <a:pt x="37" y="63"/>
                      <a:pt x="38" y="63"/>
                      <a:pt x="39" y="63"/>
                    </a:cubicBezTo>
                    <a:cubicBezTo>
                      <a:pt x="83" y="51"/>
                      <a:pt x="123" y="30"/>
                      <a:pt x="166" y="30"/>
                    </a:cubicBezTo>
                    <a:cubicBezTo>
                      <a:pt x="170" y="30"/>
                      <a:pt x="173" y="30"/>
                      <a:pt x="177" y="31"/>
                    </a:cubicBezTo>
                    <a:cubicBezTo>
                      <a:pt x="193" y="31"/>
                      <a:pt x="196" y="3"/>
                      <a:pt x="181" y="3"/>
                    </a:cubicBezTo>
                    <a:cubicBezTo>
                      <a:pt x="171" y="1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>
                <a:off x="3407384" y="2519540"/>
                <a:ext cx="15938" cy="13917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17" extrusionOk="0">
                    <a:moveTo>
                      <a:pt x="301" y="1"/>
                    </a:moveTo>
                    <a:cubicBezTo>
                      <a:pt x="292" y="1"/>
                      <a:pt x="283" y="4"/>
                      <a:pt x="274" y="12"/>
                    </a:cubicBezTo>
                    <a:cubicBezTo>
                      <a:pt x="187" y="94"/>
                      <a:pt x="88" y="169"/>
                      <a:pt x="13" y="264"/>
                    </a:cubicBezTo>
                    <a:cubicBezTo>
                      <a:pt x="0" y="283"/>
                      <a:pt x="14" y="316"/>
                      <a:pt x="34" y="316"/>
                    </a:cubicBezTo>
                    <a:cubicBezTo>
                      <a:pt x="39" y="316"/>
                      <a:pt x="44" y="315"/>
                      <a:pt x="48" y="311"/>
                    </a:cubicBezTo>
                    <a:cubicBezTo>
                      <a:pt x="148" y="237"/>
                      <a:pt x="238" y="150"/>
                      <a:pt x="329" y="71"/>
                    </a:cubicBezTo>
                    <a:cubicBezTo>
                      <a:pt x="363" y="43"/>
                      <a:pt x="334" y="1"/>
                      <a:pt x="301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3359791" y="2649978"/>
                <a:ext cx="5927" cy="557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7" extrusionOk="0">
                    <a:moveTo>
                      <a:pt x="72" y="1"/>
                    </a:moveTo>
                    <a:cubicBezTo>
                      <a:pt x="59" y="1"/>
                      <a:pt x="52" y="5"/>
                      <a:pt x="39" y="9"/>
                    </a:cubicBezTo>
                    <a:cubicBezTo>
                      <a:pt x="36" y="16"/>
                      <a:pt x="28" y="21"/>
                      <a:pt x="24" y="25"/>
                    </a:cubicBezTo>
                    <a:cubicBezTo>
                      <a:pt x="16" y="28"/>
                      <a:pt x="8" y="32"/>
                      <a:pt x="4" y="40"/>
                    </a:cubicBezTo>
                    <a:cubicBezTo>
                      <a:pt x="1" y="48"/>
                      <a:pt x="1" y="56"/>
                      <a:pt x="1" y="63"/>
                    </a:cubicBezTo>
                    <a:cubicBezTo>
                      <a:pt x="1" y="72"/>
                      <a:pt x="1" y="80"/>
                      <a:pt x="4" y="87"/>
                    </a:cubicBezTo>
                    <a:cubicBezTo>
                      <a:pt x="8" y="96"/>
                      <a:pt x="16" y="103"/>
                      <a:pt x="24" y="107"/>
                    </a:cubicBezTo>
                    <a:cubicBezTo>
                      <a:pt x="28" y="111"/>
                      <a:pt x="36" y="116"/>
                      <a:pt x="39" y="119"/>
                    </a:cubicBezTo>
                    <a:cubicBezTo>
                      <a:pt x="52" y="123"/>
                      <a:pt x="59" y="127"/>
                      <a:pt x="72" y="127"/>
                    </a:cubicBezTo>
                    <a:cubicBezTo>
                      <a:pt x="83" y="127"/>
                      <a:pt x="95" y="123"/>
                      <a:pt x="103" y="119"/>
                    </a:cubicBezTo>
                    <a:cubicBezTo>
                      <a:pt x="123" y="107"/>
                      <a:pt x="134" y="87"/>
                      <a:pt x="134" y="63"/>
                    </a:cubicBezTo>
                    <a:cubicBezTo>
                      <a:pt x="134" y="44"/>
                      <a:pt x="123" y="21"/>
                      <a:pt x="103" y="9"/>
                    </a:cubicBezTo>
                    <a:cubicBezTo>
                      <a:pt x="95" y="5"/>
                      <a:pt x="83" y="1"/>
                      <a:pt x="72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4"/>
              <p:cNvSpPr/>
              <p:nvPr/>
            </p:nvSpPr>
            <p:spPr>
              <a:xfrm>
                <a:off x="3289587" y="2670349"/>
                <a:ext cx="4215" cy="3424"/>
              </a:xfrm>
              <a:custGeom>
                <a:avLst/>
                <a:gdLst/>
                <a:ahLst/>
                <a:cxnLst/>
                <a:rect l="l" t="t" r="r" b="b"/>
                <a:pathLst>
                  <a:path w="96" h="78" extrusionOk="0">
                    <a:moveTo>
                      <a:pt x="39" y="1"/>
                    </a:moveTo>
                    <a:cubicBezTo>
                      <a:pt x="18" y="1"/>
                      <a:pt x="1" y="17"/>
                      <a:pt x="1" y="38"/>
                    </a:cubicBezTo>
                    <a:cubicBezTo>
                      <a:pt x="1" y="62"/>
                      <a:pt x="19" y="77"/>
                      <a:pt x="41" y="77"/>
                    </a:cubicBezTo>
                    <a:cubicBezTo>
                      <a:pt x="47" y="77"/>
                      <a:pt x="54" y="76"/>
                      <a:pt x="60" y="73"/>
                    </a:cubicBezTo>
                    <a:cubicBezTo>
                      <a:pt x="64" y="69"/>
                      <a:pt x="72" y="65"/>
                      <a:pt x="76" y="62"/>
                    </a:cubicBezTo>
                    <a:cubicBezTo>
                      <a:pt x="96" y="54"/>
                      <a:pt x="96" y="26"/>
                      <a:pt x="76" y="14"/>
                    </a:cubicBezTo>
                    <a:cubicBezTo>
                      <a:pt x="72" y="14"/>
                      <a:pt x="64" y="11"/>
                      <a:pt x="60" y="7"/>
                    </a:cubicBezTo>
                    <a:cubicBezTo>
                      <a:pt x="53" y="3"/>
                      <a:pt x="46" y="1"/>
                      <a:pt x="39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4"/>
              <p:cNvSpPr/>
              <p:nvPr/>
            </p:nvSpPr>
            <p:spPr>
              <a:xfrm>
                <a:off x="3371557" y="2334399"/>
                <a:ext cx="38812" cy="103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35" extrusionOk="0">
                    <a:moveTo>
                      <a:pt x="473" y="0"/>
                    </a:moveTo>
                    <a:cubicBezTo>
                      <a:pt x="462" y="0"/>
                      <a:pt x="450" y="1"/>
                      <a:pt x="438" y="2"/>
                    </a:cubicBezTo>
                    <a:cubicBezTo>
                      <a:pt x="281" y="18"/>
                      <a:pt x="178" y="191"/>
                      <a:pt x="24" y="200"/>
                    </a:cubicBezTo>
                    <a:cubicBezTo>
                      <a:pt x="1" y="204"/>
                      <a:pt x="1" y="235"/>
                      <a:pt x="24" y="235"/>
                    </a:cubicBezTo>
                    <a:cubicBezTo>
                      <a:pt x="135" y="231"/>
                      <a:pt x="214" y="144"/>
                      <a:pt x="312" y="97"/>
                    </a:cubicBezTo>
                    <a:cubicBezTo>
                      <a:pt x="365" y="68"/>
                      <a:pt x="416" y="58"/>
                      <a:pt x="467" y="58"/>
                    </a:cubicBezTo>
                    <a:cubicBezTo>
                      <a:pt x="592" y="58"/>
                      <a:pt x="713" y="123"/>
                      <a:pt x="846" y="140"/>
                    </a:cubicBezTo>
                    <a:cubicBezTo>
                      <a:pt x="847" y="140"/>
                      <a:pt x="848" y="140"/>
                      <a:pt x="849" y="140"/>
                    </a:cubicBezTo>
                    <a:cubicBezTo>
                      <a:pt x="874" y="140"/>
                      <a:pt x="883" y="105"/>
                      <a:pt x="857" y="100"/>
                    </a:cubicBezTo>
                    <a:cubicBezTo>
                      <a:pt x="726" y="75"/>
                      <a:pt x="606" y="0"/>
                      <a:pt x="473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3436580" y="2347482"/>
                <a:ext cx="3995" cy="3556"/>
              </a:xfrm>
              <a:custGeom>
                <a:avLst/>
                <a:gdLst/>
                <a:ahLst/>
                <a:cxnLst/>
                <a:rect l="l" t="t" r="r" b="b"/>
                <a:pathLst>
                  <a:path w="91" h="81" extrusionOk="0">
                    <a:moveTo>
                      <a:pt x="28" y="0"/>
                    </a:moveTo>
                    <a:cubicBezTo>
                      <a:pt x="10" y="0"/>
                      <a:pt x="0" y="28"/>
                      <a:pt x="23" y="35"/>
                    </a:cubicBezTo>
                    <a:cubicBezTo>
                      <a:pt x="43" y="39"/>
                      <a:pt x="55" y="48"/>
                      <a:pt x="63" y="71"/>
                    </a:cubicBezTo>
                    <a:cubicBezTo>
                      <a:pt x="63" y="77"/>
                      <a:pt x="67" y="80"/>
                      <a:pt x="72" y="80"/>
                    </a:cubicBezTo>
                    <a:cubicBezTo>
                      <a:pt x="74" y="80"/>
                      <a:pt x="76" y="80"/>
                      <a:pt x="79" y="79"/>
                    </a:cubicBezTo>
                    <a:cubicBezTo>
                      <a:pt x="86" y="79"/>
                      <a:pt x="90" y="71"/>
                      <a:pt x="90" y="63"/>
                    </a:cubicBezTo>
                    <a:cubicBezTo>
                      <a:pt x="82" y="32"/>
                      <a:pt x="63" y="8"/>
                      <a:pt x="31" y="0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4"/>
              <p:cNvSpPr/>
              <p:nvPr/>
            </p:nvSpPr>
            <p:spPr>
              <a:xfrm>
                <a:off x="3407296" y="2444114"/>
                <a:ext cx="12601" cy="583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33" extrusionOk="0">
                    <a:moveTo>
                      <a:pt x="12" y="1"/>
                    </a:moveTo>
                    <a:cubicBezTo>
                      <a:pt x="2" y="1"/>
                      <a:pt x="1" y="13"/>
                      <a:pt x="12" y="13"/>
                    </a:cubicBezTo>
                    <a:cubicBezTo>
                      <a:pt x="103" y="40"/>
                      <a:pt x="205" y="60"/>
                      <a:pt x="276" y="131"/>
                    </a:cubicBezTo>
                    <a:cubicBezTo>
                      <a:pt x="277" y="132"/>
                      <a:pt x="278" y="133"/>
                      <a:pt x="279" y="133"/>
                    </a:cubicBezTo>
                    <a:cubicBezTo>
                      <a:pt x="283" y="133"/>
                      <a:pt x="286" y="129"/>
                      <a:pt x="283" y="124"/>
                    </a:cubicBezTo>
                    <a:cubicBezTo>
                      <a:pt x="212" y="53"/>
                      <a:pt x="110" y="29"/>
                      <a:pt x="15" y="1"/>
                    </a:cubicBezTo>
                    <a:cubicBezTo>
                      <a:pt x="14" y="1"/>
                      <a:pt x="13" y="1"/>
                      <a:pt x="12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4"/>
              <p:cNvSpPr/>
              <p:nvPr/>
            </p:nvSpPr>
            <p:spPr>
              <a:xfrm>
                <a:off x="3407779" y="2320438"/>
                <a:ext cx="3161" cy="3073"/>
              </a:xfrm>
              <a:custGeom>
                <a:avLst/>
                <a:gdLst/>
                <a:ahLst/>
                <a:cxnLst/>
                <a:rect l="l" t="t" r="r" b="b"/>
                <a:pathLst>
                  <a:path w="72" h="70" extrusionOk="0">
                    <a:moveTo>
                      <a:pt x="24" y="1"/>
                    </a:moveTo>
                    <a:cubicBezTo>
                      <a:pt x="21" y="1"/>
                      <a:pt x="12" y="4"/>
                      <a:pt x="8" y="8"/>
                    </a:cubicBezTo>
                    <a:cubicBezTo>
                      <a:pt x="4" y="12"/>
                      <a:pt x="1" y="21"/>
                      <a:pt x="1" y="24"/>
                    </a:cubicBezTo>
                    <a:cubicBezTo>
                      <a:pt x="1" y="36"/>
                      <a:pt x="4" y="40"/>
                      <a:pt x="12" y="48"/>
                    </a:cubicBezTo>
                    <a:cubicBezTo>
                      <a:pt x="21" y="52"/>
                      <a:pt x="32" y="59"/>
                      <a:pt x="39" y="68"/>
                    </a:cubicBezTo>
                    <a:cubicBezTo>
                      <a:pt x="42" y="69"/>
                      <a:pt x="45" y="69"/>
                      <a:pt x="47" y="69"/>
                    </a:cubicBezTo>
                    <a:cubicBezTo>
                      <a:pt x="54" y="69"/>
                      <a:pt x="60" y="67"/>
                      <a:pt x="63" y="63"/>
                    </a:cubicBezTo>
                    <a:cubicBezTo>
                      <a:pt x="68" y="56"/>
                      <a:pt x="72" y="48"/>
                      <a:pt x="68" y="40"/>
                    </a:cubicBezTo>
                    <a:cubicBezTo>
                      <a:pt x="59" y="32"/>
                      <a:pt x="52" y="21"/>
                      <a:pt x="48" y="12"/>
                    </a:cubicBezTo>
                    <a:cubicBezTo>
                      <a:pt x="39" y="4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4"/>
              <p:cNvSpPr/>
              <p:nvPr/>
            </p:nvSpPr>
            <p:spPr>
              <a:xfrm>
                <a:off x="3453703" y="2348141"/>
                <a:ext cx="5225" cy="522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19" extrusionOk="0">
                    <a:moveTo>
                      <a:pt x="51" y="1"/>
                    </a:moveTo>
                    <a:cubicBezTo>
                      <a:pt x="35" y="1"/>
                      <a:pt x="24" y="5"/>
                      <a:pt x="16" y="17"/>
                    </a:cubicBezTo>
                    <a:cubicBezTo>
                      <a:pt x="4" y="24"/>
                      <a:pt x="0" y="37"/>
                      <a:pt x="0" y="53"/>
                    </a:cubicBezTo>
                    <a:cubicBezTo>
                      <a:pt x="0" y="68"/>
                      <a:pt x="8" y="84"/>
                      <a:pt x="24" y="95"/>
                    </a:cubicBezTo>
                    <a:cubicBezTo>
                      <a:pt x="35" y="100"/>
                      <a:pt x="44" y="108"/>
                      <a:pt x="51" y="111"/>
                    </a:cubicBezTo>
                    <a:cubicBezTo>
                      <a:pt x="55" y="115"/>
                      <a:pt x="59" y="115"/>
                      <a:pt x="64" y="119"/>
                    </a:cubicBezTo>
                    <a:lnTo>
                      <a:pt x="79" y="119"/>
                    </a:lnTo>
                    <a:cubicBezTo>
                      <a:pt x="91" y="115"/>
                      <a:pt x="99" y="111"/>
                      <a:pt x="106" y="108"/>
                    </a:cubicBezTo>
                    <a:cubicBezTo>
                      <a:pt x="111" y="100"/>
                      <a:pt x="115" y="95"/>
                      <a:pt x="115" y="88"/>
                    </a:cubicBezTo>
                    <a:cubicBezTo>
                      <a:pt x="119" y="76"/>
                      <a:pt x="119" y="64"/>
                      <a:pt x="111" y="53"/>
                    </a:cubicBezTo>
                    <a:cubicBezTo>
                      <a:pt x="106" y="44"/>
                      <a:pt x="99" y="37"/>
                      <a:pt x="95" y="24"/>
                    </a:cubicBezTo>
                    <a:cubicBezTo>
                      <a:pt x="83" y="13"/>
                      <a:pt x="68" y="1"/>
                      <a:pt x="51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4"/>
              <p:cNvSpPr/>
              <p:nvPr/>
            </p:nvSpPr>
            <p:spPr>
              <a:xfrm>
                <a:off x="3426658" y="2282242"/>
                <a:ext cx="4390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3" extrusionOk="0">
                    <a:moveTo>
                      <a:pt x="57" y="1"/>
                    </a:moveTo>
                    <a:cubicBezTo>
                      <a:pt x="50" y="1"/>
                      <a:pt x="43" y="2"/>
                      <a:pt x="36" y="6"/>
                    </a:cubicBezTo>
                    <a:cubicBezTo>
                      <a:pt x="32" y="10"/>
                      <a:pt x="24" y="14"/>
                      <a:pt x="21" y="18"/>
                    </a:cubicBezTo>
                    <a:cubicBezTo>
                      <a:pt x="1" y="30"/>
                      <a:pt x="1" y="57"/>
                      <a:pt x="21" y="69"/>
                    </a:cubicBezTo>
                    <a:cubicBezTo>
                      <a:pt x="24" y="73"/>
                      <a:pt x="32" y="73"/>
                      <a:pt x="36" y="77"/>
                    </a:cubicBezTo>
                    <a:cubicBezTo>
                      <a:pt x="43" y="81"/>
                      <a:pt x="50" y="83"/>
                      <a:pt x="57" y="83"/>
                    </a:cubicBezTo>
                    <a:cubicBezTo>
                      <a:pt x="79" y="83"/>
                      <a:pt x="99" y="66"/>
                      <a:pt x="99" y="42"/>
                    </a:cubicBezTo>
                    <a:cubicBezTo>
                      <a:pt x="99" y="17"/>
                      <a:pt x="79" y="1"/>
                      <a:pt x="57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3406023" y="2314511"/>
                <a:ext cx="4390" cy="338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7" extrusionOk="0">
                    <a:moveTo>
                      <a:pt x="35" y="0"/>
                    </a:moveTo>
                    <a:cubicBezTo>
                      <a:pt x="28" y="0"/>
                      <a:pt x="19" y="6"/>
                      <a:pt x="13" y="9"/>
                    </a:cubicBezTo>
                    <a:cubicBezTo>
                      <a:pt x="5" y="17"/>
                      <a:pt x="1" y="29"/>
                      <a:pt x="1" y="37"/>
                    </a:cubicBezTo>
                    <a:cubicBezTo>
                      <a:pt x="1" y="49"/>
                      <a:pt x="5" y="61"/>
                      <a:pt x="13" y="65"/>
                    </a:cubicBezTo>
                    <a:cubicBezTo>
                      <a:pt x="21" y="72"/>
                      <a:pt x="32" y="76"/>
                      <a:pt x="41" y="76"/>
                    </a:cubicBezTo>
                    <a:lnTo>
                      <a:pt x="64" y="76"/>
                    </a:lnTo>
                    <a:cubicBezTo>
                      <a:pt x="72" y="72"/>
                      <a:pt x="79" y="72"/>
                      <a:pt x="88" y="65"/>
                    </a:cubicBezTo>
                    <a:cubicBezTo>
                      <a:pt x="96" y="56"/>
                      <a:pt x="99" y="49"/>
                      <a:pt x="99" y="37"/>
                    </a:cubicBezTo>
                    <a:cubicBezTo>
                      <a:pt x="99" y="29"/>
                      <a:pt x="96" y="21"/>
                      <a:pt x="88" y="14"/>
                    </a:cubicBezTo>
                    <a:cubicBezTo>
                      <a:pt x="79" y="5"/>
                      <a:pt x="72" y="1"/>
                      <a:pt x="64" y="1"/>
                    </a:cubicBezTo>
                    <a:lnTo>
                      <a:pt x="41" y="1"/>
                    </a:lnTo>
                    <a:cubicBezTo>
                      <a:pt x="39" y="0"/>
                      <a:pt x="37" y="0"/>
                      <a:pt x="35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4"/>
              <p:cNvSpPr/>
              <p:nvPr/>
            </p:nvSpPr>
            <p:spPr>
              <a:xfrm>
                <a:off x="3422926" y="2332467"/>
                <a:ext cx="5708" cy="439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0" extrusionOk="0">
                    <a:moveTo>
                      <a:pt x="23" y="1"/>
                    </a:moveTo>
                    <a:cubicBezTo>
                      <a:pt x="8" y="1"/>
                      <a:pt x="0" y="20"/>
                      <a:pt x="11" y="31"/>
                    </a:cubicBezTo>
                    <a:cubicBezTo>
                      <a:pt x="26" y="54"/>
                      <a:pt x="54" y="66"/>
                      <a:pt x="73" y="89"/>
                    </a:cubicBezTo>
                    <a:cubicBezTo>
                      <a:pt x="79" y="97"/>
                      <a:pt x="86" y="100"/>
                      <a:pt x="94" y="100"/>
                    </a:cubicBezTo>
                    <a:cubicBezTo>
                      <a:pt x="103" y="100"/>
                      <a:pt x="113" y="95"/>
                      <a:pt x="117" y="86"/>
                    </a:cubicBezTo>
                    <a:cubicBezTo>
                      <a:pt x="129" y="70"/>
                      <a:pt x="125" y="50"/>
                      <a:pt x="109" y="42"/>
                    </a:cubicBezTo>
                    <a:cubicBezTo>
                      <a:pt x="86" y="26"/>
                      <a:pt x="54" y="18"/>
                      <a:pt x="31" y="2"/>
                    </a:cubicBezTo>
                    <a:cubicBezTo>
                      <a:pt x="28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4"/>
              <p:cNvSpPr/>
              <p:nvPr/>
            </p:nvSpPr>
            <p:spPr>
              <a:xfrm>
                <a:off x="3405891" y="2283866"/>
                <a:ext cx="3468" cy="3337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" extrusionOk="0">
                    <a:moveTo>
                      <a:pt x="45" y="0"/>
                    </a:moveTo>
                    <a:cubicBezTo>
                      <a:pt x="31" y="0"/>
                      <a:pt x="16" y="15"/>
                      <a:pt x="16" y="32"/>
                    </a:cubicBezTo>
                    <a:lnTo>
                      <a:pt x="16" y="35"/>
                    </a:lnTo>
                    <a:lnTo>
                      <a:pt x="16" y="35"/>
                    </a:lnTo>
                    <a:cubicBezTo>
                      <a:pt x="14" y="36"/>
                      <a:pt x="11" y="36"/>
                      <a:pt x="8" y="36"/>
                    </a:cubicBezTo>
                    <a:cubicBezTo>
                      <a:pt x="4" y="40"/>
                      <a:pt x="0" y="52"/>
                      <a:pt x="0" y="60"/>
                    </a:cubicBezTo>
                    <a:cubicBezTo>
                      <a:pt x="4" y="67"/>
                      <a:pt x="11" y="76"/>
                      <a:pt x="20" y="76"/>
                    </a:cubicBezTo>
                    <a:lnTo>
                      <a:pt x="40" y="76"/>
                    </a:lnTo>
                    <a:cubicBezTo>
                      <a:pt x="47" y="76"/>
                      <a:pt x="55" y="67"/>
                      <a:pt x="59" y="64"/>
                    </a:cubicBezTo>
                    <a:cubicBezTo>
                      <a:pt x="64" y="56"/>
                      <a:pt x="67" y="52"/>
                      <a:pt x="67" y="44"/>
                    </a:cubicBezTo>
                    <a:cubicBezTo>
                      <a:pt x="79" y="29"/>
                      <a:pt x="71" y="9"/>
                      <a:pt x="51" y="1"/>
                    </a:cubicBezTo>
                    <a:cubicBezTo>
                      <a:pt x="49" y="1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4"/>
              <p:cNvSpPr/>
              <p:nvPr/>
            </p:nvSpPr>
            <p:spPr>
              <a:xfrm>
                <a:off x="3363742" y="2349019"/>
                <a:ext cx="4215" cy="4127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29" y="0"/>
                    </a:moveTo>
                    <a:cubicBezTo>
                      <a:pt x="17" y="0"/>
                      <a:pt x="5" y="13"/>
                      <a:pt x="1" y="24"/>
                    </a:cubicBezTo>
                    <a:cubicBezTo>
                      <a:pt x="1" y="36"/>
                      <a:pt x="5" y="52"/>
                      <a:pt x="17" y="56"/>
                    </a:cubicBezTo>
                    <a:cubicBezTo>
                      <a:pt x="17" y="76"/>
                      <a:pt x="34" y="93"/>
                      <a:pt x="53" y="93"/>
                    </a:cubicBezTo>
                    <a:cubicBezTo>
                      <a:pt x="57" y="93"/>
                      <a:pt x="60" y="92"/>
                      <a:pt x="64" y="91"/>
                    </a:cubicBezTo>
                    <a:cubicBezTo>
                      <a:pt x="76" y="91"/>
                      <a:pt x="84" y="84"/>
                      <a:pt x="88" y="75"/>
                    </a:cubicBezTo>
                    <a:cubicBezTo>
                      <a:pt x="95" y="64"/>
                      <a:pt x="95" y="48"/>
                      <a:pt x="88" y="36"/>
                    </a:cubicBezTo>
                    <a:cubicBezTo>
                      <a:pt x="84" y="33"/>
                      <a:pt x="84" y="24"/>
                      <a:pt x="80" y="20"/>
                    </a:cubicBezTo>
                    <a:cubicBezTo>
                      <a:pt x="72" y="9"/>
                      <a:pt x="60" y="0"/>
                      <a:pt x="48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4"/>
              <p:cNvSpPr/>
              <p:nvPr/>
            </p:nvSpPr>
            <p:spPr>
              <a:xfrm>
                <a:off x="3359439" y="2426904"/>
                <a:ext cx="4873" cy="601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37" extrusionOk="0">
                    <a:moveTo>
                      <a:pt x="56" y="1"/>
                    </a:moveTo>
                    <a:cubicBezTo>
                      <a:pt x="44" y="1"/>
                      <a:pt x="32" y="7"/>
                      <a:pt x="28" y="18"/>
                    </a:cubicBezTo>
                    <a:cubicBezTo>
                      <a:pt x="20" y="30"/>
                      <a:pt x="16" y="42"/>
                      <a:pt x="9" y="58"/>
                    </a:cubicBezTo>
                    <a:cubicBezTo>
                      <a:pt x="0" y="73"/>
                      <a:pt x="0" y="93"/>
                      <a:pt x="9" y="109"/>
                    </a:cubicBezTo>
                    <a:cubicBezTo>
                      <a:pt x="20" y="125"/>
                      <a:pt x="36" y="137"/>
                      <a:pt x="56" y="137"/>
                    </a:cubicBezTo>
                    <a:cubicBezTo>
                      <a:pt x="75" y="137"/>
                      <a:pt x="91" y="125"/>
                      <a:pt x="103" y="109"/>
                    </a:cubicBezTo>
                    <a:cubicBezTo>
                      <a:pt x="111" y="93"/>
                      <a:pt x="111" y="73"/>
                      <a:pt x="103" y="58"/>
                    </a:cubicBezTo>
                    <a:cubicBezTo>
                      <a:pt x="95" y="42"/>
                      <a:pt x="91" y="30"/>
                      <a:pt x="83" y="18"/>
                    </a:cubicBezTo>
                    <a:cubicBezTo>
                      <a:pt x="79" y="7"/>
                      <a:pt x="67" y="1"/>
                      <a:pt x="56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4"/>
              <p:cNvSpPr/>
              <p:nvPr/>
            </p:nvSpPr>
            <p:spPr>
              <a:xfrm>
                <a:off x="3391490" y="2413118"/>
                <a:ext cx="2810" cy="33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77" extrusionOk="0">
                    <a:moveTo>
                      <a:pt x="32" y="1"/>
                    </a:moveTo>
                    <a:cubicBezTo>
                      <a:pt x="20" y="1"/>
                      <a:pt x="8" y="5"/>
                      <a:pt x="4" y="17"/>
                    </a:cubicBezTo>
                    <a:cubicBezTo>
                      <a:pt x="0" y="21"/>
                      <a:pt x="0" y="25"/>
                      <a:pt x="0" y="32"/>
                    </a:cubicBezTo>
                    <a:cubicBezTo>
                      <a:pt x="0" y="36"/>
                      <a:pt x="0" y="44"/>
                      <a:pt x="4" y="48"/>
                    </a:cubicBezTo>
                    <a:cubicBezTo>
                      <a:pt x="8" y="52"/>
                      <a:pt x="8" y="60"/>
                      <a:pt x="13" y="68"/>
                    </a:cubicBezTo>
                    <a:cubicBezTo>
                      <a:pt x="16" y="74"/>
                      <a:pt x="24" y="77"/>
                      <a:pt x="32" y="77"/>
                    </a:cubicBezTo>
                    <a:cubicBezTo>
                      <a:pt x="40" y="77"/>
                      <a:pt x="48" y="74"/>
                      <a:pt x="52" y="68"/>
                    </a:cubicBezTo>
                    <a:cubicBezTo>
                      <a:pt x="52" y="60"/>
                      <a:pt x="55" y="52"/>
                      <a:pt x="60" y="48"/>
                    </a:cubicBezTo>
                    <a:cubicBezTo>
                      <a:pt x="60" y="44"/>
                      <a:pt x="64" y="36"/>
                      <a:pt x="64" y="32"/>
                    </a:cubicBezTo>
                    <a:cubicBezTo>
                      <a:pt x="64" y="25"/>
                      <a:pt x="60" y="21"/>
                      <a:pt x="60" y="17"/>
                    </a:cubicBezTo>
                    <a:cubicBezTo>
                      <a:pt x="52" y="5"/>
                      <a:pt x="44" y="1"/>
                      <a:pt x="32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3404837" y="2438582"/>
                <a:ext cx="386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88" h="68" extrusionOk="0">
                    <a:moveTo>
                      <a:pt x="44" y="1"/>
                    </a:moveTo>
                    <a:cubicBezTo>
                      <a:pt x="0" y="1"/>
                      <a:pt x="0" y="68"/>
                      <a:pt x="44" y="68"/>
                    </a:cubicBezTo>
                    <a:cubicBezTo>
                      <a:pt x="88" y="68"/>
                      <a:pt x="88" y="1"/>
                      <a:pt x="4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>
                <a:off x="3420555" y="2443543"/>
                <a:ext cx="4961" cy="9834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24" extrusionOk="0">
                    <a:moveTo>
                      <a:pt x="28" y="1"/>
                    </a:moveTo>
                    <a:cubicBezTo>
                      <a:pt x="14" y="1"/>
                      <a:pt x="0" y="15"/>
                      <a:pt x="9" y="30"/>
                    </a:cubicBezTo>
                    <a:cubicBezTo>
                      <a:pt x="41" y="77"/>
                      <a:pt x="41" y="137"/>
                      <a:pt x="41" y="192"/>
                    </a:cubicBezTo>
                    <a:cubicBezTo>
                      <a:pt x="41" y="213"/>
                      <a:pt x="56" y="223"/>
                      <a:pt x="73" y="223"/>
                    </a:cubicBezTo>
                    <a:cubicBezTo>
                      <a:pt x="92" y="223"/>
                      <a:pt x="113" y="208"/>
                      <a:pt x="108" y="180"/>
                    </a:cubicBezTo>
                    <a:cubicBezTo>
                      <a:pt x="96" y="121"/>
                      <a:pt x="85" y="53"/>
                      <a:pt x="41" y="6"/>
                    </a:cubicBezTo>
                    <a:cubicBezTo>
                      <a:pt x="37" y="2"/>
                      <a:pt x="32" y="1"/>
                      <a:pt x="28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3421126" y="2404820"/>
                <a:ext cx="5400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9" extrusionOk="0">
                    <a:moveTo>
                      <a:pt x="63" y="0"/>
                    </a:moveTo>
                    <a:cubicBezTo>
                      <a:pt x="1" y="0"/>
                      <a:pt x="1" y="99"/>
                      <a:pt x="63" y="99"/>
                    </a:cubicBezTo>
                    <a:cubicBezTo>
                      <a:pt x="123" y="99"/>
                      <a:pt x="123" y="0"/>
                      <a:pt x="63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3440664" y="2461456"/>
                <a:ext cx="5269" cy="491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2" extrusionOk="0">
                    <a:moveTo>
                      <a:pt x="31" y="0"/>
                    </a:moveTo>
                    <a:cubicBezTo>
                      <a:pt x="26" y="0"/>
                      <a:pt x="22" y="2"/>
                      <a:pt x="17" y="5"/>
                    </a:cubicBezTo>
                    <a:cubicBezTo>
                      <a:pt x="9" y="9"/>
                      <a:pt x="1" y="20"/>
                      <a:pt x="6" y="33"/>
                    </a:cubicBezTo>
                    <a:cubicBezTo>
                      <a:pt x="17" y="64"/>
                      <a:pt x="29" y="91"/>
                      <a:pt x="61" y="108"/>
                    </a:cubicBezTo>
                    <a:cubicBezTo>
                      <a:pt x="66" y="110"/>
                      <a:pt x="73" y="111"/>
                      <a:pt x="79" y="111"/>
                    </a:cubicBezTo>
                    <a:cubicBezTo>
                      <a:pt x="93" y="111"/>
                      <a:pt x="106" y="104"/>
                      <a:pt x="112" y="88"/>
                    </a:cubicBezTo>
                    <a:cubicBezTo>
                      <a:pt x="119" y="68"/>
                      <a:pt x="112" y="44"/>
                      <a:pt x="88" y="40"/>
                    </a:cubicBezTo>
                    <a:lnTo>
                      <a:pt x="80" y="37"/>
                    </a:lnTo>
                    <a:cubicBezTo>
                      <a:pt x="77" y="37"/>
                      <a:pt x="77" y="33"/>
                      <a:pt x="72" y="33"/>
                    </a:cubicBezTo>
                    <a:cubicBezTo>
                      <a:pt x="72" y="29"/>
                      <a:pt x="72" y="29"/>
                      <a:pt x="68" y="29"/>
                    </a:cubicBezTo>
                    <a:lnTo>
                      <a:pt x="68" y="27"/>
                    </a:lnTo>
                    <a:lnTo>
                      <a:pt x="68" y="27"/>
                    </a:lnTo>
                    <a:cubicBezTo>
                      <a:pt x="69" y="27"/>
                      <a:pt x="69" y="27"/>
                      <a:pt x="69" y="27"/>
                    </a:cubicBezTo>
                    <a:cubicBezTo>
                      <a:pt x="70" y="27"/>
                      <a:pt x="70" y="26"/>
                      <a:pt x="68" y="24"/>
                    </a:cubicBezTo>
                    <a:lnTo>
                      <a:pt x="68" y="27"/>
                    </a:lnTo>
                    <a:lnTo>
                      <a:pt x="68" y="27"/>
                    </a:lnTo>
                    <a:cubicBezTo>
                      <a:pt x="67" y="26"/>
                      <a:pt x="66" y="24"/>
                      <a:pt x="64" y="20"/>
                    </a:cubicBezTo>
                    <a:cubicBezTo>
                      <a:pt x="61" y="17"/>
                      <a:pt x="53" y="13"/>
                      <a:pt x="48" y="9"/>
                    </a:cubicBezTo>
                    <a:cubicBezTo>
                      <a:pt x="44" y="4"/>
                      <a:pt x="38" y="0"/>
                      <a:pt x="31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4"/>
              <p:cNvSpPr/>
              <p:nvPr/>
            </p:nvSpPr>
            <p:spPr>
              <a:xfrm>
                <a:off x="3399964" y="2446573"/>
                <a:ext cx="4917" cy="509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6" extrusionOk="0">
                    <a:moveTo>
                      <a:pt x="56" y="0"/>
                    </a:moveTo>
                    <a:cubicBezTo>
                      <a:pt x="28" y="0"/>
                      <a:pt x="1" y="32"/>
                      <a:pt x="9" y="60"/>
                    </a:cubicBezTo>
                    <a:cubicBezTo>
                      <a:pt x="13" y="68"/>
                      <a:pt x="17" y="75"/>
                      <a:pt x="17" y="84"/>
                    </a:cubicBezTo>
                    <a:cubicBezTo>
                      <a:pt x="24" y="99"/>
                      <a:pt x="40" y="115"/>
                      <a:pt x="56" y="115"/>
                    </a:cubicBezTo>
                    <a:cubicBezTo>
                      <a:pt x="75" y="115"/>
                      <a:pt x="92" y="103"/>
                      <a:pt x="95" y="84"/>
                    </a:cubicBezTo>
                    <a:cubicBezTo>
                      <a:pt x="99" y="75"/>
                      <a:pt x="104" y="68"/>
                      <a:pt x="104" y="60"/>
                    </a:cubicBezTo>
                    <a:cubicBezTo>
                      <a:pt x="111" y="32"/>
                      <a:pt x="88" y="0"/>
                      <a:pt x="56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4"/>
              <p:cNvSpPr/>
              <p:nvPr/>
            </p:nvSpPr>
            <p:spPr>
              <a:xfrm>
                <a:off x="3360669" y="2443236"/>
                <a:ext cx="10274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64" extrusionOk="0">
                    <a:moveTo>
                      <a:pt x="198" y="1"/>
                    </a:moveTo>
                    <a:cubicBezTo>
                      <a:pt x="194" y="1"/>
                      <a:pt x="189" y="2"/>
                      <a:pt x="185" y="5"/>
                    </a:cubicBezTo>
                    <a:cubicBezTo>
                      <a:pt x="162" y="21"/>
                      <a:pt x="142" y="37"/>
                      <a:pt x="118" y="53"/>
                    </a:cubicBezTo>
                    <a:cubicBezTo>
                      <a:pt x="99" y="73"/>
                      <a:pt x="79" y="84"/>
                      <a:pt x="52" y="84"/>
                    </a:cubicBezTo>
                    <a:cubicBezTo>
                      <a:pt x="1" y="89"/>
                      <a:pt x="4" y="164"/>
                      <a:pt x="48" y="164"/>
                    </a:cubicBezTo>
                    <a:cubicBezTo>
                      <a:pt x="49" y="164"/>
                      <a:pt x="51" y="164"/>
                      <a:pt x="52" y="164"/>
                    </a:cubicBezTo>
                    <a:cubicBezTo>
                      <a:pt x="130" y="155"/>
                      <a:pt x="178" y="104"/>
                      <a:pt x="221" y="41"/>
                    </a:cubicBezTo>
                    <a:cubicBezTo>
                      <a:pt x="233" y="23"/>
                      <a:pt x="216" y="1"/>
                      <a:pt x="198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4"/>
              <p:cNvSpPr/>
              <p:nvPr/>
            </p:nvSpPr>
            <p:spPr>
              <a:xfrm>
                <a:off x="3390963" y="2414743"/>
                <a:ext cx="6103" cy="456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04" extrusionOk="0">
                    <a:moveTo>
                      <a:pt x="98" y="1"/>
                    </a:moveTo>
                    <a:cubicBezTo>
                      <a:pt x="92" y="1"/>
                      <a:pt x="86" y="2"/>
                      <a:pt x="80" y="4"/>
                    </a:cubicBezTo>
                    <a:cubicBezTo>
                      <a:pt x="52" y="7"/>
                      <a:pt x="28" y="23"/>
                      <a:pt x="12" y="51"/>
                    </a:cubicBezTo>
                    <a:cubicBezTo>
                      <a:pt x="1" y="66"/>
                      <a:pt x="9" y="86"/>
                      <a:pt x="20" y="98"/>
                    </a:cubicBezTo>
                    <a:cubicBezTo>
                      <a:pt x="27" y="102"/>
                      <a:pt x="35" y="104"/>
                      <a:pt x="42" y="104"/>
                    </a:cubicBezTo>
                    <a:cubicBezTo>
                      <a:pt x="52" y="104"/>
                      <a:pt x="61" y="101"/>
                      <a:pt x="67" y="94"/>
                    </a:cubicBezTo>
                    <a:lnTo>
                      <a:pt x="72" y="90"/>
                    </a:lnTo>
                    <a:cubicBezTo>
                      <a:pt x="76" y="90"/>
                      <a:pt x="76" y="86"/>
                      <a:pt x="76" y="86"/>
                    </a:cubicBezTo>
                    <a:lnTo>
                      <a:pt x="91" y="86"/>
                    </a:lnTo>
                    <a:cubicBezTo>
                      <a:pt x="93" y="86"/>
                      <a:pt x="95" y="86"/>
                      <a:pt x="96" y="86"/>
                    </a:cubicBezTo>
                    <a:cubicBezTo>
                      <a:pt x="122" y="86"/>
                      <a:pt x="138" y="61"/>
                      <a:pt x="135" y="39"/>
                    </a:cubicBezTo>
                    <a:cubicBezTo>
                      <a:pt x="135" y="27"/>
                      <a:pt x="127" y="15"/>
                      <a:pt x="119" y="7"/>
                    </a:cubicBezTo>
                    <a:cubicBezTo>
                      <a:pt x="112" y="3"/>
                      <a:pt x="106" y="1"/>
                      <a:pt x="98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4"/>
              <p:cNvSpPr/>
              <p:nvPr/>
            </p:nvSpPr>
            <p:spPr>
              <a:xfrm>
                <a:off x="3387319" y="2516248"/>
                <a:ext cx="4215" cy="3863"/>
              </a:xfrm>
              <a:custGeom>
                <a:avLst/>
                <a:gdLst/>
                <a:ahLst/>
                <a:cxnLst/>
                <a:rect l="l" t="t" r="r" b="b"/>
                <a:pathLst>
                  <a:path w="96" h="88" extrusionOk="0">
                    <a:moveTo>
                      <a:pt x="54" y="1"/>
                    </a:moveTo>
                    <a:cubicBezTo>
                      <a:pt x="42" y="1"/>
                      <a:pt x="30" y="5"/>
                      <a:pt x="21" y="12"/>
                    </a:cubicBezTo>
                    <a:cubicBezTo>
                      <a:pt x="17" y="16"/>
                      <a:pt x="13" y="20"/>
                      <a:pt x="8" y="24"/>
                    </a:cubicBezTo>
                    <a:cubicBezTo>
                      <a:pt x="1" y="36"/>
                      <a:pt x="1" y="51"/>
                      <a:pt x="8" y="63"/>
                    </a:cubicBezTo>
                    <a:cubicBezTo>
                      <a:pt x="13" y="67"/>
                      <a:pt x="17" y="71"/>
                      <a:pt x="21" y="75"/>
                    </a:cubicBezTo>
                    <a:cubicBezTo>
                      <a:pt x="31" y="83"/>
                      <a:pt x="41" y="87"/>
                      <a:pt x="52" y="87"/>
                    </a:cubicBezTo>
                    <a:cubicBezTo>
                      <a:pt x="58" y="87"/>
                      <a:pt x="65" y="86"/>
                      <a:pt x="72" y="83"/>
                    </a:cubicBezTo>
                    <a:cubicBezTo>
                      <a:pt x="84" y="79"/>
                      <a:pt x="95" y="60"/>
                      <a:pt x="95" y="43"/>
                    </a:cubicBezTo>
                    <a:cubicBezTo>
                      <a:pt x="95" y="27"/>
                      <a:pt x="88" y="16"/>
                      <a:pt x="75" y="7"/>
                    </a:cubicBezTo>
                    <a:cubicBezTo>
                      <a:pt x="69" y="3"/>
                      <a:pt x="62" y="1"/>
                      <a:pt x="5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4"/>
              <p:cNvSpPr/>
              <p:nvPr/>
            </p:nvSpPr>
            <p:spPr>
              <a:xfrm>
                <a:off x="3363742" y="2501145"/>
                <a:ext cx="70731" cy="7068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61" extrusionOk="0">
                    <a:moveTo>
                      <a:pt x="54" y="1"/>
                    </a:moveTo>
                    <a:cubicBezTo>
                      <a:pt x="46" y="1"/>
                      <a:pt x="37" y="1"/>
                      <a:pt x="29" y="1"/>
                    </a:cubicBezTo>
                    <a:cubicBezTo>
                      <a:pt x="5" y="1"/>
                      <a:pt x="1" y="40"/>
                      <a:pt x="24" y="44"/>
                    </a:cubicBezTo>
                    <a:cubicBezTo>
                      <a:pt x="297" y="80"/>
                      <a:pt x="538" y="154"/>
                      <a:pt x="814" y="154"/>
                    </a:cubicBezTo>
                    <a:cubicBezTo>
                      <a:pt x="849" y="154"/>
                      <a:pt x="1083" y="161"/>
                      <a:pt x="1283" y="161"/>
                    </a:cubicBezTo>
                    <a:cubicBezTo>
                      <a:pt x="1440" y="161"/>
                      <a:pt x="1576" y="157"/>
                      <a:pt x="1580" y="143"/>
                    </a:cubicBezTo>
                    <a:cubicBezTo>
                      <a:pt x="1580" y="148"/>
                      <a:pt x="1584" y="151"/>
                      <a:pt x="1589" y="151"/>
                    </a:cubicBezTo>
                    <a:cubicBezTo>
                      <a:pt x="1591" y="151"/>
                      <a:pt x="1594" y="150"/>
                      <a:pt x="1596" y="147"/>
                    </a:cubicBezTo>
                    <a:cubicBezTo>
                      <a:pt x="1599" y="143"/>
                      <a:pt x="1603" y="135"/>
                      <a:pt x="1607" y="131"/>
                    </a:cubicBezTo>
                    <a:cubicBezTo>
                      <a:pt x="1611" y="123"/>
                      <a:pt x="1607" y="115"/>
                      <a:pt x="1603" y="115"/>
                    </a:cubicBezTo>
                    <a:cubicBezTo>
                      <a:pt x="1516" y="84"/>
                      <a:pt x="1414" y="75"/>
                      <a:pt x="1311" y="75"/>
                    </a:cubicBezTo>
                    <a:cubicBezTo>
                      <a:pt x="1186" y="75"/>
                      <a:pt x="1058" y="87"/>
                      <a:pt x="945" y="87"/>
                    </a:cubicBezTo>
                    <a:cubicBezTo>
                      <a:pt x="937" y="87"/>
                      <a:pt x="929" y="87"/>
                      <a:pt x="920" y="87"/>
                    </a:cubicBezTo>
                    <a:cubicBezTo>
                      <a:pt x="629" y="80"/>
                      <a:pt x="344" y="1"/>
                      <a:pt x="5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4"/>
              <p:cNvSpPr/>
              <p:nvPr/>
            </p:nvSpPr>
            <p:spPr>
              <a:xfrm>
                <a:off x="3413355" y="2483276"/>
                <a:ext cx="10713" cy="267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1" extrusionOk="0">
                    <a:moveTo>
                      <a:pt x="20" y="0"/>
                    </a:moveTo>
                    <a:cubicBezTo>
                      <a:pt x="3" y="0"/>
                      <a:pt x="1" y="25"/>
                      <a:pt x="16" y="29"/>
                    </a:cubicBezTo>
                    <a:cubicBezTo>
                      <a:pt x="83" y="53"/>
                      <a:pt x="145" y="60"/>
                      <a:pt x="213" y="60"/>
                    </a:cubicBezTo>
                    <a:cubicBezTo>
                      <a:pt x="214" y="61"/>
                      <a:pt x="215" y="61"/>
                      <a:pt x="216" y="61"/>
                    </a:cubicBezTo>
                    <a:cubicBezTo>
                      <a:pt x="244" y="61"/>
                      <a:pt x="243" y="17"/>
                      <a:pt x="213" y="17"/>
                    </a:cubicBezTo>
                    <a:cubicBezTo>
                      <a:pt x="198" y="18"/>
                      <a:pt x="183" y="18"/>
                      <a:pt x="168" y="18"/>
                    </a:cubicBezTo>
                    <a:cubicBezTo>
                      <a:pt x="120" y="18"/>
                      <a:pt x="72" y="13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3403476" y="2412284"/>
                <a:ext cx="3468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" extrusionOk="0">
                    <a:moveTo>
                      <a:pt x="0" y="0"/>
                    </a:moveTo>
                    <a:lnTo>
                      <a:pt x="0" y="4"/>
                    </a:lnTo>
                    <a:lnTo>
                      <a:pt x="75" y="4"/>
                    </a:lnTo>
                    <a:cubicBezTo>
                      <a:pt x="79" y="4"/>
                      <a:pt x="79" y="0"/>
                      <a:pt x="75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3373972" y="2572356"/>
                <a:ext cx="19801" cy="4259"/>
              </a:xfrm>
              <a:custGeom>
                <a:avLst/>
                <a:gdLst/>
                <a:ahLst/>
                <a:cxnLst/>
                <a:rect l="l" t="t" r="r" b="b"/>
                <a:pathLst>
                  <a:path w="451" h="97" extrusionOk="0">
                    <a:moveTo>
                      <a:pt x="40" y="1"/>
                    </a:moveTo>
                    <a:cubicBezTo>
                      <a:pt x="13" y="4"/>
                      <a:pt x="1" y="40"/>
                      <a:pt x="24" y="56"/>
                    </a:cubicBezTo>
                    <a:cubicBezTo>
                      <a:pt x="84" y="89"/>
                      <a:pt x="159" y="96"/>
                      <a:pt x="235" y="96"/>
                    </a:cubicBezTo>
                    <a:cubicBezTo>
                      <a:pt x="295" y="96"/>
                      <a:pt x="355" y="92"/>
                      <a:pt x="407" y="92"/>
                    </a:cubicBezTo>
                    <a:cubicBezTo>
                      <a:pt x="451" y="92"/>
                      <a:pt x="451" y="20"/>
                      <a:pt x="407" y="20"/>
                    </a:cubicBezTo>
                    <a:lnTo>
                      <a:pt x="222" y="20"/>
                    </a:lnTo>
                    <a:cubicBezTo>
                      <a:pt x="163" y="17"/>
                      <a:pt x="99" y="1"/>
                      <a:pt x="40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3354654" y="2621704"/>
                <a:ext cx="21689" cy="4961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13" extrusionOk="0">
                    <a:moveTo>
                      <a:pt x="457" y="1"/>
                    </a:moveTo>
                    <a:cubicBezTo>
                      <a:pt x="454" y="1"/>
                      <a:pt x="452" y="1"/>
                      <a:pt x="449" y="2"/>
                    </a:cubicBezTo>
                    <a:cubicBezTo>
                      <a:pt x="302" y="25"/>
                      <a:pt x="156" y="49"/>
                      <a:pt x="14" y="88"/>
                    </a:cubicBezTo>
                    <a:cubicBezTo>
                      <a:pt x="0" y="92"/>
                      <a:pt x="6" y="112"/>
                      <a:pt x="19" y="112"/>
                    </a:cubicBezTo>
                    <a:cubicBezTo>
                      <a:pt x="21" y="112"/>
                      <a:pt x="22" y="112"/>
                      <a:pt x="23" y="112"/>
                    </a:cubicBezTo>
                    <a:cubicBezTo>
                      <a:pt x="165" y="80"/>
                      <a:pt x="311" y="68"/>
                      <a:pt x="457" y="53"/>
                    </a:cubicBezTo>
                    <a:cubicBezTo>
                      <a:pt x="494" y="49"/>
                      <a:pt x="489" y="1"/>
                      <a:pt x="457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 rot="270453">
                <a:off x="3050431" y="2731254"/>
                <a:ext cx="582366" cy="849985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3172" extrusionOk="0">
                    <a:moveTo>
                      <a:pt x="7905" y="0"/>
                    </a:moveTo>
                    <a:cubicBezTo>
                      <a:pt x="3356" y="0"/>
                      <a:pt x="423" y="578"/>
                      <a:pt x="423" y="578"/>
                    </a:cubicBezTo>
                    <a:cubicBezTo>
                      <a:pt x="0" y="3956"/>
                      <a:pt x="916" y="12998"/>
                      <a:pt x="916" y="12998"/>
                    </a:cubicBezTo>
                    <a:cubicBezTo>
                      <a:pt x="2841" y="13128"/>
                      <a:pt x="5005" y="13171"/>
                      <a:pt x="7036" y="13171"/>
                    </a:cubicBezTo>
                    <a:cubicBezTo>
                      <a:pt x="11097" y="13171"/>
                      <a:pt x="14623" y="12998"/>
                      <a:pt x="14623" y="12998"/>
                    </a:cubicBezTo>
                    <a:cubicBezTo>
                      <a:pt x="14623" y="12998"/>
                      <a:pt x="15594" y="4939"/>
                      <a:pt x="14749" y="436"/>
                    </a:cubicBezTo>
                    <a:cubicBezTo>
                      <a:pt x="12229" y="113"/>
                      <a:pt x="9910" y="0"/>
                      <a:pt x="79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6" name="Google Shape;346;p24"/>
            <p:cNvSpPr/>
            <p:nvPr/>
          </p:nvSpPr>
          <p:spPr>
            <a:xfrm>
              <a:off x="721500" y="4632187"/>
              <a:ext cx="438063" cy="179112"/>
            </a:xfrm>
            <a:custGeom>
              <a:avLst/>
              <a:gdLst/>
              <a:ahLst/>
              <a:cxnLst/>
              <a:rect l="l" t="t" r="r" b="b"/>
              <a:pathLst>
                <a:path w="12038" h="4922" extrusionOk="0">
                  <a:moveTo>
                    <a:pt x="1915" y="0"/>
                  </a:moveTo>
                  <a:lnTo>
                    <a:pt x="1" y="2052"/>
                  </a:lnTo>
                  <a:lnTo>
                    <a:pt x="3284" y="4649"/>
                  </a:lnTo>
                  <a:lnTo>
                    <a:pt x="12038" y="4921"/>
                  </a:lnTo>
                  <a:cubicBezTo>
                    <a:pt x="12038" y="4921"/>
                    <a:pt x="6701" y="3272"/>
                    <a:pt x="5947" y="3272"/>
                  </a:cubicBezTo>
                  <a:cubicBezTo>
                    <a:pt x="5918" y="3272"/>
                    <a:pt x="5896" y="3274"/>
                    <a:pt x="5881" y="3279"/>
                  </a:cubicBezTo>
                  <a:cubicBezTo>
                    <a:pt x="5871" y="3282"/>
                    <a:pt x="5860" y="3284"/>
                    <a:pt x="5847" y="3284"/>
                  </a:cubicBezTo>
                  <a:cubicBezTo>
                    <a:pt x="5350" y="3284"/>
                    <a:pt x="3008" y="683"/>
                    <a:pt x="3008" y="683"/>
                  </a:cubicBezTo>
                  <a:lnTo>
                    <a:pt x="19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1277260" y="1702962"/>
              <a:ext cx="569758" cy="666883"/>
            </a:xfrm>
            <a:custGeom>
              <a:avLst/>
              <a:gdLst/>
              <a:ahLst/>
              <a:cxnLst/>
              <a:rect l="l" t="t" r="r" b="b"/>
              <a:pathLst>
                <a:path w="15657" h="18326" extrusionOk="0">
                  <a:moveTo>
                    <a:pt x="1473" y="1"/>
                  </a:moveTo>
                  <a:cubicBezTo>
                    <a:pt x="1351" y="1"/>
                    <a:pt x="1257" y="11"/>
                    <a:pt x="1193" y="34"/>
                  </a:cubicBezTo>
                  <a:cubicBezTo>
                    <a:pt x="0" y="460"/>
                    <a:pt x="88" y="16878"/>
                    <a:pt x="88" y="16878"/>
                  </a:cubicBezTo>
                  <a:lnTo>
                    <a:pt x="15486" y="18326"/>
                  </a:lnTo>
                  <a:lnTo>
                    <a:pt x="14038" y="11096"/>
                  </a:lnTo>
                  <a:cubicBezTo>
                    <a:pt x="14038" y="11096"/>
                    <a:pt x="15657" y="5907"/>
                    <a:pt x="15060" y="4628"/>
                  </a:cubicBezTo>
                  <a:cubicBezTo>
                    <a:pt x="14496" y="3421"/>
                    <a:pt x="3641" y="1"/>
                    <a:pt x="1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1432092" y="1893019"/>
              <a:ext cx="411935" cy="585115"/>
            </a:xfrm>
            <a:custGeom>
              <a:avLst/>
              <a:gdLst/>
              <a:ahLst/>
              <a:cxnLst/>
              <a:rect l="l" t="t" r="r" b="b"/>
              <a:pathLst>
                <a:path w="11320" h="16079" extrusionOk="0">
                  <a:moveTo>
                    <a:pt x="8169" y="1"/>
                  </a:moveTo>
                  <a:cubicBezTo>
                    <a:pt x="7743" y="1788"/>
                    <a:pt x="3406" y="5190"/>
                    <a:pt x="3406" y="5190"/>
                  </a:cubicBezTo>
                  <a:cubicBezTo>
                    <a:pt x="3406" y="5190"/>
                    <a:pt x="3514" y="4102"/>
                    <a:pt x="2644" y="4102"/>
                  </a:cubicBezTo>
                  <a:cubicBezTo>
                    <a:pt x="2426" y="4102"/>
                    <a:pt x="2146" y="4171"/>
                    <a:pt x="1788" y="4342"/>
                  </a:cubicBezTo>
                  <a:cubicBezTo>
                    <a:pt x="0" y="5190"/>
                    <a:pt x="2641" y="6978"/>
                    <a:pt x="2641" y="6978"/>
                  </a:cubicBezTo>
                  <a:lnTo>
                    <a:pt x="1701" y="16079"/>
                  </a:lnTo>
                  <a:lnTo>
                    <a:pt x="3659" y="15740"/>
                  </a:lnTo>
                  <a:lnTo>
                    <a:pt x="4850" y="11315"/>
                  </a:lnTo>
                  <a:cubicBezTo>
                    <a:pt x="4850" y="11315"/>
                    <a:pt x="6401" y="11678"/>
                    <a:pt x="7974" y="11678"/>
                  </a:cubicBezTo>
                  <a:cubicBezTo>
                    <a:pt x="9634" y="11678"/>
                    <a:pt x="11319" y="11274"/>
                    <a:pt x="11231" y="9614"/>
                  </a:cubicBezTo>
                  <a:cubicBezTo>
                    <a:pt x="11062" y="6382"/>
                    <a:pt x="8169" y="1"/>
                    <a:pt x="8169" y="1"/>
                  </a:cubicBezTo>
                  <a:close/>
                </a:path>
              </a:pathLst>
            </a:custGeom>
            <a:solidFill>
              <a:srgbClr val="FFB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1562617" y="2556633"/>
              <a:ext cx="582386" cy="657058"/>
            </a:xfrm>
            <a:custGeom>
              <a:avLst/>
              <a:gdLst/>
              <a:ahLst/>
              <a:cxnLst/>
              <a:rect l="l" t="t" r="r" b="b"/>
              <a:pathLst>
                <a:path w="16004" h="18056" extrusionOk="0">
                  <a:moveTo>
                    <a:pt x="549" y="0"/>
                  </a:moveTo>
                  <a:lnTo>
                    <a:pt x="1" y="12310"/>
                  </a:lnTo>
                  <a:lnTo>
                    <a:pt x="15459" y="18056"/>
                  </a:lnTo>
                  <a:lnTo>
                    <a:pt x="16003" y="15865"/>
                  </a:lnTo>
                  <a:cubicBezTo>
                    <a:pt x="16003" y="15865"/>
                    <a:pt x="4926" y="11216"/>
                    <a:pt x="4377" y="10944"/>
                  </a:cubicBezTo>
                  <a:cubicBezTo>
                    <a:pt x="3832" y="10668"/>
                    <a:pt x="549" y="410"/>
                    <a:pt x="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1385260" y="2449178"/>
              <a:ext cx="385370" cy="770995"/>
            </a:xfrm>
            <a:custGeom>
              <a:avLst/>
              <a:gdLst/>
              <a:ahLst/>
              <a:cxnLst/>
              <a:rect l="l" t="t" r="r" b="b"/>
              <a:pathLst>
                <a:path w="10590" h="21187" extrusionOk="0">
                  <a:moveTo>
                    <a:pt x="5131" y="1"/>
                  </a:moveTo>
                  <a:lnTo>
                    <a:pt x="1" y="1533"/>
                  </a:lnTo>
                  <a:lnTo>
                    <a:pt x="1966" y="19659"/>
                  </a:lnTo>
                  <a:lnTo>
                    <a:pt x="6442" y="21186"/>
                  </a:lnTo>
                  <a:lnTo>
                    <a:pt x="10589" y="6880"/>
                  </a:lnTo>
                  <a:lnTo>
                    <a:pt x="51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91147" y="3164536"/>
              <a:ext cx="1115062" cy="1537405"/>
            </a:xfrm>
            <a:custGeom>
              <a:avLst/>
              <a:gdLst/>
              <a:ahLst/>
              <a:cxnLst/>
              <a:rect l="l" t="t" r="r" b="b"/>
              <a:pathLst>
                <a:path w="30642" h="42248" extrusionOk="0">
                  <a:moveTo>
                    <a:pt x="18293" y="0"/>
                  </a:moveTo>
                  <a:cubicBezTo>
                    <a:pt x="18293" y="0"/>
                    <a:pt x="10944" y="1898"/>
                    <a:pt x="12858" y="11745"/>
                  </a:cubicBezTo>
                  <a:cubicBezTo>
                    <a:pt x="10669" y="20088"/>
                    <a:pt x="9441" y="26516"/>
                    <a:pt x="9441" y="26516"/>
                  </a:cubicBezTo>
                  <a:lnTo>
                    <a:pt x="1" y="40333"/>
                  </a:lnTo>
                  <a:lnTo>
                    <a:pt x="1232" y="41426"/>
                  </a:lnTo>
                  <a:lnTo>
                    <a:pt x="13951" y="26789"/>
                  </a:lnTo>
                  <a:lnTo>
                    <a:pt x="18605" y="13658"/>
                  </a:lnTo>
                  <a:lnTo>
                    <a:pt x="24623" y="25151"/>
                  </a:lnTo>
                  <a:cubicBezTo>
                    <a:pt x="24623" y="25151"/>
                    <a:pt x="23665" y="35546"/>
                    <a:pt x="29272" y="42247"/>
                  </a:cubicBezTo>
                  <a:cubicBezTo>
                    <a:pt x="30503" y="41426"/>
                    <a:pt x="30641" y="41016"/>
                    <a:pt x="30641" y="41016"/>
                  </a:cubicBezTo>
                  <a:lnTo>
                    <a:pt x="22769" y="1527"/>
                  </a:lnTo>
                  <a:lnTo>
                    <a:pt x="182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1856272" y="4657004"/>
              <a:ext cx="388245" cy="159315"/>
            </a:xfrm>
            <a:custGeom>
              <a:avLst/>
              <a:gdLst/>
              <a:ahLst/>
              <a:cxnLst/>
              <a:rect l="l" t="t" r="r" b="b"/>
              <a:pathLst>
                <a:path w="10669" h="4378" extrusionOk="0">
                  <a:moveTo>
                    <a:pt x="1370" y="1"/>
                  </a:moveTo>
                  <a:lnTo>
                    <a:pt x="1" y="1232"/>
                  </a:lnTo>
                  <a:lnTo>
                    <a:pt x="2053" y="4378"/>
                  </a:lnTo>
                  <a:lnTo>
                    <a:pt x="10669" y="139"/>
                  </a:lnTo>
                  <a:lnTo>
                    <a:pt x="2736" y="1094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2125109" y="3133934"/>
              <a:ext cx="223944" cy="203384"/>
            </a:xfrm>
            <a:custGeom>
              <a:avLst/>
              <a:gdLst/>
              <a:ahLst/>
              <a:cxnLst/>
              <a:rect l="l" t="t" r="r" b="b"/>
              <a:pathLst>
                <a:path w="6154" h="5589" extrusionOk="0">
                  <a:moveTo>
                    <a:pt x="545" y="0"/>
                  </a:moveTo>
                  <a:lnTo>
                    <a:pt x="1" y="2191"/>
                  </a:lnTo>
                  <a:lnTo>
                    <a:pt x="135" y="4787"/>
                  </a:lnTo>
                  <a:cubicBezTo>
                    <a:pt x="135" y="4787"/>
                    <a:pt x="795" y="5588"/>
                    <a:pt x="1754" y="5588"/>
                  </a:cubicBezTo>
                  <a:cubicBezTo>
                    <a:pt x="2430" y="5588"/>
                    <a:pt x="3255" y="5190"/>
                    <a:pt x="4102" y="3832"/>
                  </a:cubicBezTo>
                  <a:cubicBezTo>
                    <a:pt x="6153" y="549"/>
                    <a:pt x="545" y="0"/>
                    <a:pt x="545" y="0"/>
                  </a:cubicBezTo>
                  <a:close/>
                </a:path>
              </a:pathLst>
            </a:custGeom>
            <a:solidFill>
              <a:srgbClr val="FFB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2100110" y="3156640"/>
              <a:ext cx="204112" cy="167976"/>
            </a:xfrm>
            <a:custGeom>
              <a:avLst/>
              <a:gdLst/>
              <a:ahLst/>
              <a:cxnLst/>
              <a:rect l="l" t="t" r="r" b="b"/>
              <a:pathLst>
                <a:path w="5609" h="4616" extrusionOk="0">
                  <a:moveTo>
                    <a:pt x="3488" y="0"/>
                  </a:moveTo>
                  <a:cubicBezTo>
                    <a:pt x="2192" y="0"/>
                    <a:pt x="550" y="607"/>
                    <a:pt x="550" y="607"/>
                  </a:cubicBezTo>
                  <a:lnTo>
                    <a:pt x="1" y="2249"/>
                  </a:lnTo>
                  <a:cubicBezTo>
                    <a:pt x="1" y="2249"/>
                    <a:pt x="960" y="3618"/>
                    <a:pt x="2330" y="4440"/>
                  </a:cubicBezTo>
                  <a:cubicBezTo>
                    <a:pt x="2535" y="4563"/>
                    <a:pt x="2700" y="4615"/>
                    <a:pt x="2832" y="4615"/>
                  </a:cubicBezTo>
                  <a:cubicBezTo>
                    <a:pt x="3581" y="4615"/>
                    <a:pt x="3285" y="2936"/>
                    <a:pt x="3285" y="2936"/>
                  </a:cubicBezTo>
                  <a:cubicBezTo>
                    <a:pt x="3285" y="2936"/>
                    <a:pt x="5609" y="1977"/>
                    <a:pt x="4926" y="607"/>
                  </a:cubicBezTo>
                  <a:cubicBezTo>
                    <a:pt x="4699" y="152"/>
                    <a:pt x="4137" y="0"/>
                    <a:pt x="3488" y="0"/>
                  </a:cubicBezTo>
                  <a:close/>
                </a:path>
              </a:pathLst>
            </a:custGeom>
            <a:solidFill>
              <a:srgbClr val="FFB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1413243" y="2511802"/>
              <a:ext cx="706949" cy="726708"/>
            </a:xfrm>
            <a:custGeom>
              <a:avLst/>
              <a:gdLst/>
              <a:ahLst/>
              <a:cxnLst/>
              <a:rect l="l" t="t" r="r" b="b"/>
              <a:pathLst>
                <a:path w="19427" h="19970" extrusionOk="0">
                  <a:moveTo>
                    <a:pt x="3971" y="1"/>
                  </a:moveTo>
                  <a:lnTo>
                    <a:pt x="1" y="1642"/>
                  </a:lnTo>
                  <a:lnTo>
                    <a:pt x="5337" y="16004"/>
                  </a:lnTo>
                  <a:lnTo>
                    <a:pt x="18877" y="19970"/>
                  </a:lnTo>
                  <a:lnTo>
                    <a:pt x="19426" y="18328"/>
                  </a:lnTo>
                  <a:lnTo>
                    <a:pt x="7250" y="12587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1413243" y="2511802"/>
              <a:ext cx="715682" cy="735660"/>
            </a:xfrm>
            <a:custGeom>
              <a:avLst/>
              <a:gdLst/>
              <a:ahLst/>
              <a:cxnLst/>
              <a:rect l="l" t="t" r="r" b="b"/>
              <a:pathLst>
                <a:path w="19667" h="20216" extrusionOk="0">
                  <a:moveTo>
                    <a:pt x="3971" y="1"/>
                  </a:moveTo>
                  <a:lnTo>
                    <a:pt x="5527" y="6316"/>
                  </a:lnTo>
                  <a:lnTo>
                    <a:pt x="7113" y="12622"/>
                  </a:lnTo>
                  <a:lnTo>
                    <a:pt x="7128" y="12685"/>
                  </a:lnTo>
                  <a:lnTo>
                    <a:pt x="7192" y="12717"/>
                  </a:lnTo>
                  <a:cubicBezTo>
                    <a:pt x="11177" y="14645"/>
                    <a:pt x="15189" y="16523"/>
                    <a:pt x="19186" y="18432"/>
                  </a:cubicBezTo>
                  <a:lnTo>
                    <a:pt x="19186" y="18432"/>
                  </a:lnTo>
                  <a:lnTo>
                    <a:pt x="18752" y="19728"/>
                  </a:lnTo>
                  <a:lnTo>
                    <a:pt x="5457" y="15871"/>
                  </a:lnTo>
                  <a:lnTo>
                    <a:pt x="2768" y="8790"/>
                  </a:lnTo>
                  <a:lnTo>
                    <a:pt x="1" y="1642"/>
                  </a:lnTo>
                  <a:lnTo>
                    <a:pt x="2574" y="8861"/>
                  </a:lnTo>
                  <a:lnTo>
                    <a:pt x="5187" y="16059"/>
                  </a:lnTo>
                  <a:lnTo>
                    <a:pt x="5214" y="16134"/>
                  </a:lnTo>
                  <a:lnTo>
                    <a:pt x="5294" y="16158"/>
                  </a:lnTo>
                  <a:lnTo>
                    <a:pt x="18822" y="20164"/>
                  </a:lnTo>
                  <a:lnTo>
                    <a:pt x="19008" y="20215"/>
                  </a:lnTo>
                  <a:lnTo>
                    <a:pt x="19066" y="20033"/>
                  </a:lnTo>
                  <a:lnTo>
                    <a:pt x="19611" y="18392"/>
                  </a:lnTo>
                  <a:lnTo>
                    <a:pt x="19667" y="18226"/>
                  </a:lnTo>
                  <a:lnTo>
                    <a:pt x="19509" y="18155"/>
                  </a:lnTo>
                  <a:cubicBezTo>
                    <a:pt x="15462" y="16266"/>
                    <a:pt x="11429" y="14349"/>
                    <a:pt x="7371" y="12482"/>
                  </a:cubicBezTo>
                  <a:lnTo>
                    <a:pt x="7371" y="12482"/>
                  </a:lnTo>
                  <a:lnTo>
                    <a:pt x="5696" y="62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2272882" y="3396839"/>
              <a:ext cx="1531109" cy="703783"/>
            </a:xfrm>
            <a:custGeom>
              <a:avLst/>
              <a:gdLst/>
              <a:ahLst/>
              <a:cxnLst/>
              <a:rect l="l" t="t" r="r" b="b"/>
              <a:pathLst>
                <a:path w="42075" h="19340" extrusionOk="0">
                  <a:moveTo>
                    <a:pt x="41321" y="601"/>
                  </a:moveTo>
                  <a:lnTo>
                    <a:pt x="34170" y="18740"/>
                  </a:lnTo>
                  <a:lnTo>
                    <a:pt x="7771" y="18740"/>
                  </a:lnTo>
                  <a:lnTo>
                    <a:pt x="755" y="601"/>
                  </a:lnTo>
                  <a:close/>
                  <a:moveTo>
                    <a:pt x="316" y="1"/>
                  </a:moveTo>
                  <a:cubicBezTo>
                    <a:pt x="218" y="1"/>
                    <a:pt x="123" y="48"/>
                    <a:pt x="68" y="132"/>
                  </a:cubicBezTo>
                  <a:cubicBezTo>
                    <a:pt x="12" y="210"/>
                    <a:pt x="1" y="317"/>
                    <a:pt x="36" y="407"/>
                  </a:cubicBezTo>
                  <a:lnTo>
                    <a:pt x="7286" y="19146"/>
                  </a:lnTo>
                  <a:cubicBezTo>
                    <a:pt x="7329" y="19264"/>
                    <a:pt x="7440" y="19339"/>
                    <a:pt x="7566" y="19339"/>
                  </a:cubicBezTo>
                  <a:lnTo>
                    <a:pt x="34375" y="19339"/>
                  </a:lnTo>
                  <a:cubicBezTo>
                    <a:pt x="34497" y="19339"/>
                    <a:pt x="34607" y="19264"/>
                    <a:pt x="34655" y="19150"/>
                  </a:cubicBezTo>
                  <a:lnTo>
                    <a:pt x="42039" y="412"/>
                  </a:lnTo>
                  <a:cubicBezTo>
                    <a:pt x="42075" y="317"/>
                    <a:pt x="42062" y="214"/>
                    <a:pt x="42007" y="132"/>
                  </a:cubicBezTo>
                  <a:cubicBezTo>
                    <a:pt x="41952" y="48"/>
                    <a:pt x="41858" y="1"/>
                    <a:pt x="4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2382338" y="4078684"/>
              <a:ext cx="1212115" cy="519649"/>
            </a:xfrm>
            <a:custGeom>
              <a:avLst/>
              <a:gdLst/>
              <a:ahLst/>
              <a:cxnLst/>
              <a:rect l="l" t="t" r="r" b="b"/>
              <a:pathLst>
                <a:path w="33309" h="14280" extrusionOk="0">
                  <a:moveTo>
                    <a:pt x="4557" y="0"/>
                  </a:moveTo>
                  <a:cubicBezTo>
                    <a:pt x="4429" y="0"/>
                    <a:pt x="4309" y="82"/>
                    <a:pt x="4270" y="210"/>
                  </a:cubicBezTo>
                  <a:lnTo>
                    <a:pt x="28" y="13889"/>
                  </a:lnTo>
                  <a:cubicBezTo>
                    <a:pt x="0" y="13980"/>
                    <a:pt x="20" y="14078"/>
                    <a:pt x="75" y="14157"/>
                  </a:cubicBezTo>
                  <a:cubicBezTo>
                    <a:pt x="130" y="14233"/>
                    <a:pt x="221" y="14280"/>
                    <a:pt x="316" y="14280"/>
                  </a:cubicBezTo>
                  <a:lnTo>
                    <a:pt x="33009" y="14280"/>
                  </a:lnTo>
                  <a:cubicBezTo>
                    <a:pt x="33174" y="14280"/>
                    <a:pt x="33309" y="14145"/>
                    <a:pt x="33309" y="13980"/>
                  </a:cubicBezTo>
                  <a:cubicBezTo>
                    <a:pt x="33309" y="13814"/>
                    <a:pt x="33174" y="13679"/>
                    <a:pt x="33009" y="13679"/>
                  </a:cubicBezTo>
                  <a:lnTo>
                    <a:pt x="722" y="13679"/>
                  </a:lnTo>
                  <a:lnTo>
                    <a:pt x="4842" y="388"/>
                  </a:lnTo>
                  <a:cubicBezTo>
                    <a:pt x="4894" y="230"/>
                    <a:pt x="4803" y="64"/>
                    <a:pt x="4645" y="13"/>
                  </a:cubicBezTo>
                  <a:cubicBezTo>
                    <a:pt x="4616" y="4"/>
                    <a:pt x="4586" y="0"/>
                    <a:pt x="4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2212150" y="3267370"/>
              <a:ext cx="84643" cy="151382"/>
            </a:xfrm>
            <a:custGeom>
              <a:avLst/>
              <a:gdLst/>
              <a:ahLst/>
              <a:cxnLst/>
              <a:rect l="l" t="t" r="r" b="b"/>
              <a:pathLst>
                <a:path w="2326" h="4160" extrusionOk="0">
                  <a:moveTo>
                    <a:pt x="342" y="0"/>
                  </a:moveTo>
                  <a:cubicBezTo>
                    <a:pt x="300" y="0"/>
                    <a:pt x="258" y="9"/>
                    <a:pt x="218" y="27"/>
                  </a:cubicBezTo>
                  <a:cubicBezTo>
                    <a:pt x="67" y="98"/>
                    <a:pt x="0" y="276"/>
                    <a:pt x="71" y="426"/>
                  </a:cubicBezTo>
                  <a:lnTo>
                    <a:pt x="1714" y="3985"/>
                  </a:lnTo>
                  <a:cubicBezTo>
                    <a:pt x="1765" y="4092"/>
                    <a:pt x="1871" y="4159"/>
                    <a:pt x="1985" y="4159"/>
                  </a:cubicBezTo>
                  <a:cubicBezTo>
                    <a:pt x="2025" y="4159"/>
                    <a:pt x="2069" y="4151"/>
                    <a:pt x="2112" y="4131"/>
                  </a:cubicBezTo>
                  <a:cubicBezTo>
                    <a:pt x="2262" y="4060"/>
                    <a:pt x="2325" y="3883"/>
                    <a:pt x="2258" y="3733"/>
                  </a:cubicBezTo>
                  <a:lnTo>
                    <a:pt x="616" y="177"/>
                  </a:lnTo>
                  <a:cubicBezTo>
                    <a:pt x="564" y="64"/>
                    <a:pt x="455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2179837" y="3223522"/>
              <a:ext cx="79585" cy="79767"/>
            </a:xfrm>
            <a:custGeom>
              <a:avLst/>
              <a:gdLst/>
              <a:ahLst/>
              <a:cxnLst/>
              <a:rect l="l" t="t" r="r" b="b"/>
              <a:pathLst>
                <a:path w="2187" h="2192" extrusionOk="0">
                  <a:moveTo>
                    <a:pt x="1094" y="1"/>
                  </a:moveTo>
                  <a:cubicBezTo>
                    <a:pt x="490" y="1"/>
                    <a:pt x="1" y="490"/>
                    <a:pt x="1" y="1098"/>
                  </a:cubicBezTo>
                  <a:cubicBezTo>
                    <a:pt x="1" y="1702"/>
                    <a:pt x="490" y="2192"/>
                    <a:pt x="1094" y="2192"/>
                  </a:cubicBezTo>
                  <a:cubicBezTo>
                    <a:pt x="1698" y="2192"/>
                    <a:pt x="2187" y="1702"/>
                    <a:pt x="2187" y="1098"/>
                  </a:cubicBezTo>
                  <a:cubicBezTo>
                    <a:pt x="2187" y="490"/>
                    <a:pt x="1698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2471199" y="3401788"/>
              <a:ext cx="248471" cy="693775"/>
            </a:xfrm>
            <a:custGeom>
              <a:avLst/>
              <a:gdLst/>
              <a:ahLst/>
              <a:cxnLst/>
              <a:rect l="l" t="t" r="r" b="b"/>
              <a:pathLst>
                <a:path w="6828" h="19065" extrusionOk="0">
                  <a:moveTo>
                    <a:pt x="337" y="0"/>
                  </a:moveTo>
                  <a:cubicBezTo>
                    <a:pt x="306" y="0"/>
                    <a:pt x="273" y="5"/>
                    <a:pt x="241" y="16"/>
                  </a:cubicBezTo>
                  <a:cubicBezTo>
                    <a:pt x="84" y="67"/>
                    <a:pt x="1" y="236"/>
                    <a:pt x="52" y="394"/>
                  </a:cubicBezTo>
                  <a:lnTo>
                    <a:pt x="6209" y="18859"/>
                  </a:lnTo>
                  <a:cubicBezTo>
                    <a:pt x="6248" y="18986"/>
                    <a:pt x="6367" y="19065"/>
                    <a:pt x="6493" y="19065"/>
                  </a:cubicBezTo>
                  <a:cubicBezTo>
                    <a:pt x="6525" y="19065"/>
                    <a:pt x="6556" y="19061"/>
                    <a:pt x="6587" y="19049"/>
                  </a:cubicBezTo>
                  <a:cubicBezTo>
                    <a:pt x="6746" y="18998"/>
                    <a:pt x="6828" y="18828"/>
                    <a:pt x="6777" y="18670"/>
                  </a:cubicBezTo>
                  <a:lnTo>
                    <a:pt x="620" y="205"/>
                  </a:lnTo>
                  <a:cubicBezTo>
                    <a:pt x="579" y="79"/>
                    <a:pt x="463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2745349" y="3396803"/>
              <a:ext cx="133187" cy="693885"/>
            </a:xfrm>
            <a:custGeom>
              <a:avLst/>
              <a:gdLst/>
              <a:ahLst/>
              <a:cxnLst/>
              <a:rect l="l" t="t" r="r" b="b"/>
              <a:pathLst>
                <a:path w="3660" h="19068" extrusionOk="0">
                  <a:moveTo>
                    <a:pt x="331" y="1"/>
                  </a:moveTo>
                  <a:cubicBezTo>
                    <a:pt x="313" y="1"/>
                    <a:pt x="295" y="2"/>
                    <a:pt x="277" y="6"/>
                  </a:cubicBezTo>
                  <a:cubicBezTo>
                    <a:pt x="115" y="29"/>
                    <a:pt x="1" y="184"/>
                    <a:pt x="28" y="350"/>
                  </a:cubicBezTo>
                  <a:lnTo>
                    <a:pt x="3040" y="18815"/>
                  </a:lnTo>
                  <a:cubicBezTo>
                    <a:pt x="3064" y="18961"/>
                    <a:pt x="3190" y="19067"/>
                    <a:pt x="3336" y="19067"/>
                  </a:cubicBezTo>
                  <a:cubicBezTo>
                    <a:pt x="3352" y="19067"/>
                    <a:pt x="3367" y="19064"/>
                    <a:pt x="3383" y="19064"/>
                  </a:cubicBezTo>
                  <a:cubicBezTo>
                    <a:pt x="3549" y="19036"/>
                    <a:pt x="3659" y="18883"/>
                    <a:pt x="3632" y="18717"/>
                  </a:cubicBezTo>
                  <a:lnTo>
                    <a:pt x="620" y="251"/>
                  </a:lnTo>
                  <a:cubicBezTo>
                    <a:pt x="596" y="107"/>
                    <a:pt x="472" y="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3010002" y="3396839"/>
              <a:ext cx="21907" cy="708804"/>
            </a:xfrm>
            <a:custGeom>
              <a:avLst/>
              <a:gdLst/>
              <a:ahLst/>
              <a:cxnLst/>
              <a:rect l="l" t="t" r="r" b="b"/>
              <a:pathLst>
                <a:path w="602" h="19478" extrusionOk="0">
                  <a:moveTo>
                    <a:pt x="301" y="1"/>
                  </a:moveTo>
                  <a:cubicBezTo>
                    <a:pt x="135" y="1"/>
                    <a:pt x="1" y="135"/>
                    <a:pt x="1" y="301"/>
                  </a:cubicBezTo>
                  <a:lnTo>
                    <a:pt x="1" y="19177"/>
                  </a:lnTo>
                  <a:cubicBezTo>
                    <a:pt x="1" y="19343"/>
                    <a:pt x="135" y="19477"/>
                    <a:pt x="301" y="19477"/>
                  </a:cubicBezTo>
                  <a:cubicBezTo>
                    <a:pt x="467" y="19477"/>
                    <a:pt x="601" y="19343"/>
                    <a:pt x="601" y="19177"/>
                  </a:cubicBezTo>
                  <a:lnTo>
                    <a:pt x="601" y="301"/>
                  </a:lnTo>
                  <a:cubicBezTo>
                    <a:pt x="601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3188669" y="3411722"/>
              <a:ext cx="97707" cy="693921"/>
            </a:xfrm>
            <a:custGeom>
              <a:avLst/>
              <a:gdLst/>
              <a:ahLst/>
              <a:cxnLst/>
              <a:rect l="l" t="t" r="r" b="b"/>
              <a:pathLst>
                <a:path w="2685" h="19069" extrusionOk="0">
                  <a:moveTo>
                    <a:pt x="2363" y="1"/>
                  </a:moveTo>
                  <a:cubicBezTo>
                    <a:pt x="2210" y="1"/>
                    <a:pt x="2087" y="114"/>
                    <a:pt x="2068" y="267"/>
                  </a:cubicBezTo>
                  <a:lnTo>
                    <a:pt x="16" y="18733"/>
                  </a:lnTo>
                  <a:cubicBezTo>
                    <a:pt x="1" y="18899"/>
                    <a:pt x="119" y="19048"/>
                    <a:pt x="281" y="19065"/>
                  </a:cubicBezTo>
                  <a:cubicBezTo>
                    <a:pt x="293" y="19065"/>
                    <a:pt x="305" y="19068"/>
                    <a:pt x="316" y="19068"/>
                  </a:cubicBezTo>
                  <a:cubicBezTo>
                    <a:pt x="466" y="19068"/>
                    <a:pt x="597" y="18954"/>
                    <a:pt x="613" y="18799"/>
                  </a:cubicBezTo>
                  <a:lnTo>
                    <a:pt x="2664" y="335"/>
                  </a:lnTo>
                  <a:cubicBezTo>
                    <a:pt x="2684" y="169"/>
                    <a:pt x="2566" y="22"/>
                    <a:pt x="2400" y="3"/>
                  </a:cubicBezTo>
                  <a:cubicBezTo>
                    <a:pt x="2388" y="2"/>
                    <a:pt x="237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3367299" y="3391818"/>
              <a:ext cx="178420" cy="708804"/>
            </a:xfrm>
            <a:custGeom>
              <a:avLst/>
              <a:gdLst/>
              <a:ahLst/>
              <a:cxnLst/>
              <a:rect l="l" t="t" r="r" b="b"/>
              <a:pathLst>
                <a:path w="4903" h="19478" extrusionOk="0">
                  <a:moveTo>
                    <a:pt x="4568" y="1"/>
                  </a:moveTo>
                  <a:cubicBezTo>
                    <a:pt x="4432" y="1"/>
                    <a:pt x="4309" y="95"/>
                    <a:pt x="4279" y="234"/>
                  </a:cubicBezTo>
                  <a:lnTo>
                    <a:pt x="37" y="19110"/>
                  </a:lnTo>
                  <a:cubicBezTo>
                    <a:pt x="1" y="19272"/>
                    <a:pt x="103" y="19434"/>
                    <a:pt x="265" y="19470"/>
                  </a:cubicBezTo>
                  <a:cubicBezTo>
                    <a:pt x="285" y="19473"/>
                    <a:pt x="309" y="19477"/>
                    <a:pt x="332" y="19477"/>
                  </a:cubicBezTo>
                  <a:cubicBezTo>
                    <a:pt x="467" y="19477"/>
                    <a:pt x="593" y="19382"/>
                    <a:pt x="624" y="19244"/>
                  </a:cubicBezTo>
                  <a:lnTo>
                    <a:pt x="4863" y="368"/>
                  </a:lnTo>
                  <a:cubicBezTo>
                    <a:pt x="4902" y="206"/>
                    <a:pt x="4800" y="44"/>
                    <a:pt x="4638" y="9"/>
                  </a:cubicBezTo>
                  <a:cubicBezTo>
                    <a:pt x="4615" y="3"/>
                    <a:pt x="4591" y="1"/>
                    <a:pt x="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2543175" y="4651982"/>
              <a:ext cx="179257" cy="179257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1"/>
                  </a:moveTo>
                  <a:cubicBezTo>
                    <a:pt x="1101" y="1"/>
                    <a:pt x="1" y="1106"/>
                    <a:pt x="1" y="2463"/>
                  </a:cubicBezTo>
                  <a:cubicBezTo>
                    <a:pt x="1" y="3824"/>
                    <a:pt x="1101" y="4926"/>
                    <a:pt x="2463" y="4926"/>
                  </a:cubicBezTo>
                  <a:cubicBezTo>
                    <a:pt x="3820" y="4926"/>
                    <a:pt x="4926" y="3824"/>
                    <a:pt x="4926" y="2463"/>
                  </a:cubicBezTo>
                  <a:cubicBezTo>
                    <a:pt x="4926" y="1106"/>
                    <a:pt x="3820" y="1"/>
                    <a:pt x="2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3294668" y="4651982"/>
              <a:ext cx="179257" cy="179257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1"/>
                  </a:moveTo>
                  <a:cubicBezTo>
                    <a:pt x="1105" y="1"/>
                    <a:pt x="0" y="1106"/>
                    <a:pt x="0" y="2463"/>
                  </a:cubicBezTo>
                  <a:cubicBezTo>
                    <a:pt x="0" y="3824"/>
                    <a:pt x="1105" y="4926"/>
                    <a:pt x="2463" y="4926"/>
                  </a:cubicBezTo>
                  <a:cubicBezTo>
                    <a:pt x="3824" y="4926"/>
                    <a:pt x="4926" y="3824"/>
                    <a:pt x="4926" y="2463"/>
                  </a:cubicBezTo>
                  <a:cubicBezTo>
                    <a:pt x="4926" y="1106"/>
                    <a:pt x="3824" y="1"/>
                    <a:pt x="2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2578072" y="4582335"/>
              <a:ext cx="94541" cy="119541"/>
            </a:xfrm>
            <a:custGeom>
              <a:avLst/>
              <a:gdLst/>
              <a:ahLst/>
              <a:cxnLst/>
              <a:rect l="l" t="t" r="r" b="b"/>
              <a:pathLst>
                <a:path w="2598" h="3285" extrusionOk="0">
                  <a:moveTo>
                    <a:pt x="2459" y="0"/>
                  </a:moveTo>
                  <a:lnTo>
                    <a:pt x="0" y="411"/>
                  </a:lnTo>
                  <a:lnTo>
                    <a:pt x="1638" y="3284"/>
                  </a:lnTo>
                  <a:lnTo>
                    <a:pt x="2597" y="3284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3329528" y="4582335"/>
              <a:ext cx="94687" cy="119541"/>
            </a:xfrm>
            <a:custGeom>
              <a:avLst/>
              <a:gdLst/>
              <a:ahLst/>
              <a:cxnLst/>
              <a:rect l="l" t="t" r="r" b="b"/>
              <a:pathLst>
                <a:path w="2602" h="3285" extrusionOk="0">
                  <a:moveTo>
                    <a:pt x="2463" y="0"/>
                  </a:moveTo>
                  <a:lnTo>
                    <a:pt x="1" y="411"/>
                  </a:lnTo>
                  <a:lnTo>
                    <a:pt x="1643" y="3284"/>
                  </a:lnTo>
                  <a:lnTo>
                    <a:pt x="2602" y="3284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1468117" y="3283271"/>
              <a:ext cx="101455" cy="378310"/>
            </a:xfrm>
            <a:custGeom>
              <a:avLst/>
              <a:gdLst/>
              <a:ahLst/>
              <a:cxnLst/>
              <a:rect l="l" t="t" r="r" b="b"/>
              <a:pathLst>
                <a:path w="2788" h="10396" extrusionOk="0">
                  <a:moveTo>
                    <a:pt x="684" y="0"/>
                  </a:moveTo>
                  <a:cubicBezTo>
                    <a:pt x="822" y="245"/>
                    <a:pt x="968" y="482"/>
                    <a:pt x="1114" y="719"/>
                  </a:cubicBezTo>
                  <a:cubicBezTo>
                    <a:pt x="1260" y="956"/>
                    <a:pt x="1398" y="1200"/>
                    <a:pt x="1551" y="1429"/>
                  </a:cubicBezTo>
                  <a:lnTo>
                    <a:pt x="2409" y="2755"/>
                  </a:lnTo>
                  <a:lnTo>
                    <a:pt x="2409" y="2755"/>
                  </a:lnTo>
                  <a:cubicBezTo>
                    <a:pt x="1953" y="3997"/>
                    <a:pt x="1532" y="5251"/>
                    <a:pt x="1125" y="6508"/>
                  </a:cubicBezTo>
                  <a:cubicBezTo>
                    <a:pt x="917" y="7147"/>
                    <a:pt x="727" y="7795"/>
                    <a:pt x="533" y="8442"/>
                  </a:cubicBezTo>
                  <a:cubicBezTo>
                    <a:pt x="336" y="9089"/>
                    <a:pt x="167" y="9741"/>
                    <a:pt x="1" y="10395"/>
                  </a:cubicBezTo>
                  <a:cubicBezTo>
                    <a:pt x="265" y="9776"/>
                    <a:pt x="526" y="9153"/>
                    <a:pt x="762" y="8521"/>
                  </a:cubicBezTo>
                  <a:cubicBezTo>
                    <a:pt x="1007" y="7890"/>
                    <a:pt x="1248" y="7262"/>
                    <a:pt x="1473" y="6626"/>
                  </a:cubicBezTo>
                  <a:cubicBezTo>
                    <a:pt x="1926" y="5356"/>
                    <a:pt x="2361" y="4081"/>
                    <a:pt x="2759" y="2790"/>
                  </a:cubicBezTo>
                  <a:lnTo>
                    <a:pt x="2787" y="2704"/>
                  </a:lnTo>
                  <a:lnTo>
                    <a:pt x="2740" y="2641"/>
                  </a:lnTo>
                  <a:lnTo>
                    <a:pt x="1729" y="1307"/>
                  </a:lnTo>
                  <a:cubicBezTo>
                    <a:pt x="1564" y="1082"/>
                    <a:pt x="1382" y="869"/>
                    <a:pt x="1212" y="652"/>
                  </a:cubicBezTo>
                  <a:cubicBezTo>
                    <a:pt x="1039" y="431"/>
                    <a:pt x="865" y="213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567992" y="4094659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A0A0"/>
              </a:solidFill>
              <a:prstDash val="solid"/>
              <a:miter lim="9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1745978" y="2114878"/>
              <a:ext cx="77765" cy="99454"/>
            </a:xfrm>
            <a:custGeom>
              <a:avLst/>
              <a:gdLst/>
              <a:ahLst/>
              <a:cxnLst/>
              <a:rect l="l" t="t" r="r" b="b"/>
              <a:pathLst>
                <a:path w="2137" h="2733" extrusionOk="0">
                  <a:moveTo>
                    <a:pt x="1772" y="1834"/>
                  </a:moveTo>
                  <a:cubicBezTo>
                    <a:pt x="1772" y="1834"/>
                    <a:pt x="1772" y="1836"/>
                    <a:pt x="1773" y="1840"/>
                  </a:cubicBezTo>
                  <a:cubicBezTo>
                    <a:pt x="1773" y="1841"/>
                    <a:pt x="1772" y="1842"/>
                    <a:pt x="1772" y="1843"/>
                  </a:cubicBezTo>
                  <a:lnTo>
                    <a:pt x="1772" y="1843"/>
                  </a:lnTo>
                  <a:cubicBezTo>
                    <a:pt x="1772" y="1838"/>
                    <a:pt x="1771" y="1834"/>
                    <a:pt x="1772" y="1834"/>
                  </a:cubicBezTo>
                  <a:close/>
                  <a:moveTo>
                    <a:pt x="1" y="1"/>
                  </a:moveTo>
                  <a:cubicBezTo>
                    <a:pt x="139" y="632"/>
                    <a:pt x="368" y="1244"/>
                    <a:pt x="621" y="1844"/>
                  </a:cubicBezTo>
                  <a:lnTo>
                    <a:pt x="676" y="1978"/>
                  </a:lnTo>
                  <a:lnTo>
                    <a:pt x="838" y="1951"/>
                  </a:lnTo>
                  <a:cubicBezTo>
                    <a:pt x="1035" y="1919"/>
                    <a:pt x="1244" y="1887"/>
                    <a:pt x="1445" y="1867"/>
                  </a:cubicBezTo>
                  <a:cubicBezTo>
                    <a:pt x="1484" y="1866"/>
                    <a:pt x="1525" y="1865"/>
                    <a:pt x="1565" y="1865"/>
                  </a:cubicBezTo>
                  <a:cubicBezTo>
                    <a:pt x="1621" y="1865"/>
                    <a:pt x="1676" y="1867"/>
                    <a:pt x="1722" y="1871"/>
                  </a:cubicBezTo>
                  <a:cubicBezTo>
                    <a:pt x="1737" y="1871"/>
                    <a:pt x="1750" y="1873"/>
                    <a:pt x="1760" y="1876"/>
                  </a:cubicBezTo>
                  <a:lnTo>
                    <a:pt x="1760" y="1876"/>
                  </a:lnTo>
                  <a:cubicBezTo>
                    <a:pt x="1710" y="1987"/>
                    <a:pt x="1558" y="2146"/>
                    <a:pt x="1430" y="2274"/>
                  </a:cubicBezTo>
                  <a:cubicBezTo>
                    <a:pt x="1284" y="2424"/>
                    <a:pt x="1122" y="2570"/>
                    <a:pt x="972" y="2732"/>
                  </a:cubicBezTo>
                  <a:cubicBezTo>
                    <a:pt x="1177" y="2653"/>
                    <a:pt x="1374" y="2558"/>
                    <a:pt x="1564" y="2444"/>
                  </a:cubicBezTo>
                  <a:cubicBezTo>
                    <a:pt x="1658" y="2385"/>
                    <a:pt x="1753" y="2326"/>
                    <a:pt x="1840" y="2250"/>
                  </a:cubicBezTo>
                  <a:cubicBezTo>
                    <a:pt x="1931" y="2175"/>
                    <a:pt x="2022" y="2104"/>
                    <a:pt x="2097" y="1951"/>
                  </a:cubicBezTo>
                  <a:cubicBezTo>
                    <a:pt x="2137" y="1871"/>
                    <a:pt x="2121" y="1690"/>
                    <a:pt x="2018" y="1615"/>
                  </a:cubicBezTo>
                  <a:cubicBezTo>
                    <a:pt x="1931" y="1540"/>
                    <a:pt x="1856" y="1521"/>
                    <a:pt x="1789" y="1505"/>
                  </a:cubicBezTo>
                  <a:cubicBezTo>
                    <a:pt x="1699" y="1484"/>
                    <a:pt x="1617" y="1478"/>
                    <a:pt x="1538" y="1478"/>
                  </a:cubicBezTo>
                  <a:cubicBezTo>
                    <a:pt x="1499" y="1478"/>
                    <a:pt x="1460" y="1480"/>
                    <a:pt x="1422" y="1481"/>
                  </a:cubicBezTo>
                  <a:cubicBezTo>
                    <a:pt x="1245" y="1487"/>
                    <a:pt x="1075" y="1507"/>
                    <a:pt x="905" y="1540"/>
                  </a:cubicBezTo>
                  <a:lnTo>
                    <a:pt x="905" y="1540"/>
                  </a:lnTo>
                  <a:cubicBezTo>
                    <a:pt x="647" y="1016"/>
                    <a:pt x="364" y="501"/>
                    <a:pt x="1" y="1"/>
                  </a:cubicBezTo>
                  <a:close/>
                </a:path>
              </a:pathLst>
            </a:custGeom>
            <a:solidFill>
              <a:srgbClr val="EF8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1617928" y="2204648"/>
              <a:ext cx="115356" cy="57678"/>
            </a:xfrm>
            <a:custGeom>
              <a:avLst/>
              <a:gdLst/>
              <a:ahLst/>
              <a:cxnLst/>
              <a:rect l="l" t="t" r="r" b="b"/>
              <a:pathLst>
                <a:path w="3170" h="1585" extrusionOk="0">
                  <a:moveTo>
                    <a:pt x="0" y="1"/>
                  </a:moveTo>
                  <a:cubicBezTo>
                    <a:pt x="71" y="309"/>
                    <a:pt x="241" y="600"/>
                    <a:pt x="474" y="833"/>
                  </a:cubicBezTo>
                  <a:cubicBezTo>
                    <a:pt x="707" y="1062"/>
                    <a:pt x="991" y="1236"/>
                    <a:pt x="1290" y="1362"/>
                  </a:cubicBezTo>
                  <a:cubicBezTo>
                    <a:pt x="1594" y="1477"/>
                    <a:pt x="1910" y="1551"/>
                    <a:pt x="2226" y="1575"/>
                  </a:cubicBezTo>
                  <a:cubicBezTo>
                    <a:pt x="2311" y="1581"/>
                    <a:pt x="2397" y="1585"/>
                    <a:pt x="2482" y="1585"/>
                  </a:cubicBezTo>
                  <a:cubicBezTo>
                    <a:pt x="2713" y="1585"/>
                    <a:pt x="2945" y="1559"/>
                    <a:pt x="3169" y="1496"/>
                  </a:cubicBezTo>
                  <a:cubicBezTo>
                    <a:pt x="2557" y="1342"/>
                    <a:pt x="1981" y="1209"/>
                    <a:pt x="1441" y="991"/>
                  </a:cubicBezTo>
                  <a:cubicBezTo>
                    <a:pt x="1168" y="881"/>
                    <a:pt x="915" y="750"/>
                    <a:pt x="671" y="593"/>
                  </a:cubicBezTo>
                  <a:cubicBezTo>
                    <a:pt x="430" y="431"/>
                    <a:pt x="221" y="233"/>
                    <a:pt x="0" y="1"/>
                  </a:cubicBezTo>
                  <a:close/>
                </a:path>
              </a:pathLst>
            </a:custGeom>
            <a:solidFill>
              <a:srgbClr val="EF8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1508908" y="2086022"/>
              <a:ext cx="35226" cy="28894"/>
            </a:xfrm>
            <a:custGeom>
              <a:avLst/>
              <a:gdLst/>
              <a:ahLst/>
              <a:cxnLst/>
              <a:rect l="l" t="t" r="r" b="b"/>
              <a:pathLst>
                <a:path w="968" h="794" extrusionOk="0">
                  <a:moveTo>
                    <a:pt x="0" y="1"/>
                  </a:moveTo>
                  <a:cubicBezTo>
                    <a:pt x="60" y="254"/>
                    <a:pt x="202" y="415"/>
                    <a:pt x="359" y="553"/>
                  </a:cubicBezTo>
                  <a:cubicBezTo>
                    <a:pt x="521" y="680"/>
                    <a:pt x="707" y="782"/>
                    <a:pt x="967" y="794"/>
                  </a:cubicBezTo>
                  <a:cubicBezTo>
                    <a:pt x="909" y="538"/>
                    <a:pt x="770" y="380"/>
                    <a:pt x="612" y="241"/>
                  </a:cubicBezTo>
                  <a:cubicBezTo>
                    <a:pt x="446" y="115"/>
                    <a:pt x="261" y="8"/>
                    <a:pt x="0" y="1"/>
                  </a:cubicBezTo>
                  <a:close/>
                </a:path>
              </a:pathLst>
            </a:custGeom>
            <a:solidFill>
              <a:srgbClr val="EF8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1695617" y="2087296"/>
              <a:ext cx="22562" cy="32787"/>
            </a:xfrm>
            <a:custGeom>
              <a:avLst/>
              <a:gdLst/>
              <a:ahLst/>
              <a:cxnLst/>
              <a:rect l="l" t="t" r="r" b="b"/>
              <a:pathLst>
                <a:path w="620" h="901" extrusionOk="0">
                  <a:moveTo>
                    <a:pt x="308" y="1"/>
                  </a:moveTo>
                  <a:cubicBezTo>
                    <a:pt x="138" y="1"/>
                    <a:pt x="0" y="203"/>
                    <a:pt x="0" y="451"/>
                  </a:cubicBezTo>
                  <a:cubicBezTo>
                    <a:pt x="0" y="700"/>
                    <a:pt x="138" y="901"/>
                    <a:pt x="308" y="901"/>
                  </a:cubicBezTo>
                  <a:cubicBezTo>
                    <a:pt x="477" y="901"/>
                    <a:pt x="620" y="700"/>
                    <a:pt x="620" y="451"/>
                  </a:cubicBezTo>
                  <a:cubicBezTo>
                    <a:pt x="620" y="203"/>
                    <a:pt x="477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1758896" y="2085295"/>
              <a:ext cx="22453" cy="32642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309" y="1"/>
                  </a:moveTo>
                  <a:cubicBezTo>
                    <a:pt x="139" y="1"/>
                    <a:pt x="1" y="203"/>
                    <a:pt x="1" y="451"/>
                  </a:cubicBezTo>
                  <a:cubicBezTo>
                    <a:pt x="1" y="695"/>
                    <a:pt x="139" y="897"/>
                    <a:pt x="309" y="897"/>
                  </a:cubicBezTo>
                  <a:cubicBezTo>
                    <a:pt x="479" y="897"/>
                    <a:pt x="617" y="695"/>
                    <a:pt x="617" y="451"/>
                  </a:cubicBezTo>
                  <a:cubicBezTo>
                    <a:pt x="617" y="203"/>
                    <a:pt x="47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1645910" y="2012445"/>
              <a:ext cx="64665" cy="34389"/>
            </a:xfrm>
            <a:custGeom>
              <a:avLst/>
              <a:gdLst/>
              <a:ahLst/>
              <a:cxnLst/>
              <a:rect l="l" t="t" r="r" b="b"/>
              <a:pathLst>
                <a:path w="1777" h="945" extrusionOk="0">
                  <a:moveTo>
                    <a:pt x="1594" y="0"/>
                  </a:moveTo>
                  <a:cubicBezTo>
                    <a:pt x="1194" y="0"/>
                    <a:pt x="261" y="80"/>
                    <a:pt x="0" y="811"/>
                  </a:cubicBezTo>
                  <a:lnTo>
                    <a:pt x="375" y="945"/>
                  </a:lnTo>
                  <a:cubicBezTo>
                    <a:pt x="552" y="454"/>
                    <a:pt x="1281" y="401"/>
                    <a:pt x="1596" y="401"/>
                  </a:cubicBezTo>
                  <a:cubicBezTo>
                    <a:pt x="1683" y="401"/>
                    <a:pt x="1738" y="405"/>
                    <a:pt x="1741" y="405"/>
                  </a:cubicBezTo>
                  <a:lnTo>
                    <a:pt x="1776" y="6"/>
                  </a:lnTo>
                  <a:cubicBezTo>
                    <a:pt x="1764" y="5"/>
                    <a:pt x="1697" y="0"/>
                    <a:pt x="1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1739683" y="2007023"/>
              <a:ext cx="48435" cy="34825"/>
            </a:xfrm>
            <a:custGeom>
              <a:avLst/>
              <a:gdLst/>
              <a:ahLst/>
              <a:cxnLst/>
              <a:rect l="l" t="t" r="r" b="b"/>
              <a:pathLst>
                <a:path w="1331" h="957" extrusionOk="0">
                  <a:moveTo>
                    <a:pt x="159" y="1"/>
                  </a:moveTo>
                  <a:lnTo>
                    <a:pt x="0" y="372"/>
                  </a:lnTo>
                  <a:cubicBezTo>
                    <a:pt x="8" y="372"/>
                    <a:pt x="766" y="700"/>
                    <a:pt x="1074" y="957"/>
                  </a:cubicBezTo>
                  <a:lnTo>
                    <a:pt x="1330" y="649"/>
                  </a:lnTo>
                  <a:cubicBezTo>
                    <a:pt x="975" y="352"/>
                    <a:pt x="194" y="17"/>
                    <a:pt x="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시각장애인의 장보기는</a:t>
            </a:r>
            <a:r>
              <a:rPr lang="en-US" altLang="ko-KR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…</a:t>
            </a:r>
            <a:endParaRPr dirty="0">
              <a:solidFill>
                <a:srgbClr val="2A2929"/>
              </a:solidFill>
            </a:endParaRPr>
          </a:p>
        </p:txBody>
      </p:sp>
      <p:grpSp>
        <p:nvGrpSpPr>
          <p:cNvPr id="67" name="Google Shape;1338;p42">
            <a:extLst>
              <a:ext uri="{FF2B5EF4-FFF2-40B4-BE49-F238E27FC236}">
                <a16:creationId xmlns:a16="http://schemas.microsoft.com/office/drawing/2014/main" id="{D6049935-777E-4FEA-BBA8-98AB154BAC26}"/>
              </a:ext>
            </a:extLst>
          </p:cNvPr>
          <p:cNvGrpSpPr/>
          <p:nvPr/>
        </p:nvGrpSpPr>
        <p:grpSpPr>
          <a:xfrm>
            <a:off x="3919711" y="2076640"/>
            <a:ext cx="3086349" cy="2807718"/>
            <a:chOff x="5473300" y="1343500"/>
            <a:chExt cx="3418641" cy="3267448"/>
          </a:xfrm>
        </p:grpSpPr>
        <p:sp>
          <p:nvSpPr>
            <p:cNvPr id="68" name="Google Shape;1339;p42">
              <a:extLst>
                <a:ext uri="{FF2B5EF4-FFF2-40B4-BE49-F238E27FC236}">
                  <a16:creationId xmlns:a16="http://schemas.microsoft.com/office/drawing/2014/main" id="{1505F928-017A-41EF-A0DF-08CC327D65AB}"/>
                </a:ext>
              </a:extLst>
            </p:cNvPr>
            <p:cNvSpPr/>
            <p:nvPr/>
          </p:nvSpPr>
          <p:spPr>
            <a:xfrm>
              <a:off x="6789626" y="2070017"/>
              <a:ext cx="59923" cy="462891"/>
            </a:xfrm>
            <a:custGeom>
              <a:avLst/>
              <a:gdLst/>
              <a:ahLst/>
              <a:cxnLst/>
              <a:rect l="l" t="t" r="r" b="b"/>
              <a:pathLst>
                <a:path w="814" h="6288" extrusionOk="0">
                  <a:moveTo>
                    <a:pt x="609" y="1"/>
                  </a:moveTo>
                  <a:lnTo>
                    <a:pt x="0" y="21"/>
                  </a:lnTo>
                  <a:lnTo>
                    <a:pt x="206" y="6287"/>
                  </a:lnTo>
                  <a:lnTo>
                    <a:pt x="813" y="6267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340;p42">
              <a:extLst>
                <a:ext uri="{FF2B5EF4-FFF2-40B4-BE49-F238E27FC236}">
                  <a16:creationId xmlns:a16="http://schemas.microsoft.com/office/drawing/2014/main" id="{4911C652-9210-4F39-8840-9F4152894EC0}"/>
                </a:ext>
              </a:extLst>
            </p:cNvPr>
            <p:cNvSpPr/>
            <p:nvPr/>
          </p:nvSpPr>
          <p:spPr>
            <a:xfrm>
              <a:off x="5618765" y="2055809"/>
              <a:ext cx="59628" cy="476804"/>
            </a:xfrm>
            <a:custGeom>
              <a:avLst/>
              <a:gdLst/>
              <a:ahLst/>
              <a:cxnLst/>
              <a:rect l="l" t="t" r="r" b="b"/>
              <a:pathLst>
                <a:path w="810" h="6477" extrusionOk="0">
                  <a:moveTo>
                    <a:pt x="203" y="1"/>
                  </a:moveTo>
                  <a:lnTo>
                    <a:pt x="1" y="6460"/>
                  </a:lnTo>
                  <a:lnTo>
                    <a:pt x="609" y="6476"/>
                  </a:lnTo>
                  <a:lnTo>
                    <a:pt x="810" y="2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341;p42">
              <a:extLst>
                <a:ext uri="{FF2B5EF4-FFF2-40B4-BE49-F238E27FC236}">
                  <a16:creationId xmlns:a16="http://schemas.microsoft.com/office/drawing/2014/main" id="{69830753-5010-485D-B28B-6D323FB43359}"/>
                </a:ext>
              </a:extLst>
            </p:cNvPr>
            <p:cNvSpPr/>
            <p:nvPr/>
          </p:nvSpPr>
          <p:spPr>
            <a:xfrm>
              <a:off x="5510402" y="1664172"/>
              <a:ext cx="1432401" cy="414968"/>
            </a:xfrm>
            <a:custGeom>
              <a:avLst/>
              <a:gdLst/>
              <a:ahLst/>
              <a:cxnLst/>
              <a:rect l="l" t="t" r="r" b="b"/>
              <a:pathLst>
                <a:path w="19458" h="5637" extrusionOk="0">
                  <a:moveTo>
                    <a:pt x="1" y="0"/>
                  </a:moveTo>
                  <a:lnTo>
                    <a:pt x="1" y="5636"/>
                  </a:lnTo>
                  <a:lnTo>
                    <a:pt x="19457" y="5514"/>
                  </a:lnTo>
                  <a:lnTo>
                    <a:pt x="19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342;p42">
              <a:extLst>
                <a:ext uri="{FF2B5EF4-FFF2-40B4-BE49-F238E27FC236}">
                  <a16:creationId xmlns:a16="http://schemas.microsoft.com/office/drawing/2014/main" id="{7B142A31-843B-464F-9C66-47F79D173581}"/>
                </a:ext>
              </a:extLst>
            </p:cNvPr>
            <p:cNvSpPr/>
            <p:nvPr/>
          </p:nvSpPr>
          <p:spPr>
            <a:xfrm>
              <a:off x="5473300" y="2513333"/>
              <a:ext cx="1919511" cy="823163"/>
            </a:xfrm>
            <a:custGeom>
              <a:avLst/>
              <a:gdLst/>
              <a:ahLst/>
              <a:cxnLst/>
              <a:rect l="l" t="t" r="r" b="b"/>
              <a:pathLst>
                <a:path w="26075" h="11182" extrusionOk="0">
                  <a:moveTo>
                    <a:pt x="0" y="1"/>
                  </a:moveTo>
                  <a:lnTo>
                    <a:pt x="8847" y="11181"/>
                  </a:lnTo>
                  <a:lnTo>
                    <a:pt x="26074" y="11181"/>
                  </a:lnTo>
                  <a:lnTo>
                    <a:pt x="21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343;p42">
              <a:extLst>
                <a:ext uri="{FF2B5EF4-FFF2-40B4-BE49-F238E27FC236}">
                  <a16:creationId xmlns:a16="http://schemas.microsoft.com/office/drawing/2014/main" id="{D4AE7833-9DAB-4EB4-87E0-539920EA08C9}"/>
                </a:ext>
              </a:extLst>
            </p:cNvPr>
            <p:cNvSpPr/>
            <p:nvPr/>
          </p:nvSpPr>
          <p:spPr>
            <a:xfrm>
              <a:off x="5525567" y="2531958"/>
              <a:ext cx="1617395" cy="775755"/>
            </a:xfrm>
            <a:custGeom>
              <a:avLst/>
              <a:gdLst/>
              <a:ahLst/>
              <a:cxnLst/>
              <a:rect l="l" t="t" r="r" b="b"/>
              <a:pathLst>
                <a:path w="21971" h="10538" extrusionOk="0">
                  <a:moveTo>
                    <a:pt x="0" y="1"/>
                  </a:moveTo>
                  <a:lnTo>
                    <a:pt x="8359" y="10538"/>
                  </a:lnTo>
                  <a:lnTo>
                    <a:pt x="19251" y="10538"/>
                  </a:lnTo>
                  <a:lnTo>
                    <a:pt x="21971" y="8462"/>
                  </a:lnTo>
                  <a:lnTo>
                    <a:pt x="21430" y="1673"/>
                  </a:lnTo>
                  <a:lnTo>
                    <a:pt x="1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344;p42">
              <a:extLst>
                <a:ext uri="{FF2B5EF4-FFF2-40B4-BE49-F238E27FC236}">
                  <a16:creationId xmlns:a16="http://schemas.microsoft.com/office/drawing/2014/main" id="{34AE743E-87FE-4916-B145-6576F1EBEEA0}"/>
                </a:ext>
              </a:extLst>
            </p:cNvPr>
            <p:cNvSpPr/>
            <p:nvPr/>
          </p:nvSpPr>
          <p:spPr>
            <a:xfrm>
              <a:off x="5597343" y="2556914"/>
              <a:ext cx="1464276" cy="750799"/>
            </a:xfrm>
            <a:custGeom>
              <a:avLst/>
              <a:gdLst/>
              <a:ahLst/>
              <a:cxnLst/>
              <a:rect l="l" t="t" r="r" b="b"/>
              <a:pathLst>
                <a:path w="19891" h="10199" extrusionOk="0">
                  <a:moveTo>
                    <a:pt x="3579" y="0"/>
                  </a:moveTo>
                  <a:cubicBezTo>
                    <a:pt x="2926" y="0"/>
                    <a:pt x="2464" y="451"/>
                    <a:pt x="2071" y="924"/>
                  </a:cubicBezTo>
                  <a:cubicBezTo>
                    <a:pt x="1916" y="377"/>
                    <a:pt x="1465" y="91"/>
                    <a:pt x="1017" y="91"/>
                  </a:cubicBezTo>
                  <a:cubicBezTo>
                    <a:pt x="589" y="91"/>
                    <a:pt x="164" y="352"/>
                    <a:pt x="0" y="893"/>
                  </a:cubicBezTo>
                  <a:lnTo>
                    <a:pt x="7384" y="10199"/>
                  </a:lnTo>
                  <a:lnTo>
                    <a:pt x="18276" y="10199"/>
                  </a:lnTo>
                  <a:lnTo>
                    <a:pt x="19594" y="9192"/>
                  </a:lnTo>
                  <a:cubicBezTo>
                    <a:pt x="19480" y="8352"/>
                    <a:pt x="19630" y="7499"/>
                    <a:pt x="19440" y="6678"/>
                  </a:cubicBezTo>
                  <a:cubicBezTo>
                    <a:pt x="19239" y="5806"/>
                    <a:pt x="19275" y="5372"/>
                    <a:pt x="19531" y="4527"/>
                  </a:cubicBezTo>
                  <a:cubicBezTo>
                    <a:pt x="19796" y="3651"/>
                    <a:pt x="19890" y="2913"/>
                    <a:pt x="19302" y="2156"/>
                  </a:cubicBezTo>
                  <a:cubicBezTo>
                    <a:pt x="18794" y="1505"/>
                    <a:pt x="17941" y="1418"/>
                    <a:pt x="17144" y="1382"/>
                  </a:cubicBezTo>
                  <a:cubicBezTo>
                    <a:pt x="17088" y="1379"/>
                    <a:pt x="17033" y="1378"/>
                    <a:pt x="16980" y="1378"/>
                  </a:cubicBezTo>
                  <a:cubicBezTo>
                    <a:pt x="15969" y="1378"/>
                    <a:pt x="15233" y="1784"/>
                    <a:pt x="14271" y="1994"/>
                  </a:cubicBezTo>
                  <a:cubicBezTo>
                    <a:pt x="14148" y="2020"/>
                    <a:pt x="14058" y="2033"/>
                    <a:pt x="13990" y="2033"/>
                  </a:cubicBezTo>
                  <a:cubicBezTo>
                    <a:pt x="13739" y="2033"/>
                    <a:pt x="13788" y="1852"/>
                    <a:pt x="13579" y="1461"/>
                  </a:cubicBezTo>
                  <a:cubicBezTo>
                    <a:pt x="13271" y="886"/>
                    <a:pt x="12728" y="603"/>
                    <a:pt x="12112" y="603"/>
                  </a:cubicBezTo>
                  <a:cubicBezTo>
                    <a:pt x="11990" y="603"/>
                    <a:pt x="11864" y="614"/>
                    <a:pt x="11737" y="636"/>
                  </a:cubicBezTo>
                  <a:cubicBezTo>
                    <a:pt x="11426" y="687"/>
                    <a:pt x="11123" y="985"/>
                    <a:pt x="10863" y="985"/>
                  </a:cubicBezTo>
                  <a:cubicBezTo>
                    <a:pt x="10842" y="985"/>
                    <a:pt x="10822" y="983"/>
                    <a:pt x="10801" y="979"/>
                  </a:cubicBezTo>
                  <a:cubicBezTo>
                    <a:pt x="10648" y="952"/>
                    <a:pt x="10490" y="656"/>
                    <a:pt x="10222" y="624"/>
                  </a:cubicBezTo>
                  <a:cubicBezTo>
                    <a:pt x="10156" y="616"/>
                    <a:pt x="10091" y="613"/>
                    <a:pt x="10026" y="613"/>
                  </a:cubicBezTo>
                  <a:cubicBezTo>
                    <a:pt x="9485" y="613"/>
                    <a:pt x="8989" y="882"/>
                    <a:pt x="8943" y="1485"/>
                  </a:cubicBezTo>
                  <a:cubicBezTo>
                    <a:pt x="8490" y="1013"/>
                    <a:pt x="8101" y="569"/>
                    <a:pt x="7563" y="569"/>
                  </a:cubicBezTo>
                  <a:cubicBezTo>
                    <a:pt x="7319" y="569"/>
                    <a:pt x="7043" y="661"/>
                    <a:pt x="6717" y="885"/>
                  </a:cubicBezTo>
                  <a:cubicBezTo>
                    <a:pt x="6488" y="503"/>
                    <a:pt x="6110" y="236"/>
                    <a:pt x="5725" y="236"/>
                  </a:cubicBezTo>
                  <a:cubicBezTo>
                    <a:pt x="5433" y="236"/>
                    <a:pt x="5137" y="388"/>
                    <a:pt x="4898" y="759"/>
                  </a:cubicBezTo>
                  <a:cubicBezTo>
                    <a:pt x="4874" y="305"/>
                    <a:pt x="4179" y="72"/>
                    <a:pt x="3800" y="17"/>
                  </a:cubicBezTo>
                  <a:cubicBezTo>
                    <a:pt x="3724" y="6"/>
                    <a:pt x="3651" y="0"/>
                    <a:pt x="3579" y="0"/>
                  </a:cubicBezTo>
                  <a:close/>
                </a:path>
              </a:pathLst>
            </a:custGeom>
            <a:solidFill>
              <a:srgbClr val="FF8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345;p42">
              <a:extLst>
                <a:ext uri="{FF2B5EF4-FFF2-40B4-BE49-F238E27FC236}">
                  <a16:creationId xmlns:a16="http://schemas.microsoft.com/office/drawing/2014/main" id="{75A2C51F-1085-4827-9EC0-892748BA96A0}"/>
                </a:ext>
              </a:extLst>
            </p:cNvPr>
            <p:cNvSpPr/>
            <p:nvPr/>
          </p:nvSpPr>
          <p:spPr>
            <a:xfrm>
              <a:off x="5999948" y="2818546"/>
              <a:ext cx="97466" cy="82743"/>
            </a:xfrm>
            <a:custGeom>
              <a:avLst/>
              <a:gdLst/>
              <a:ahLst/>
              <a:cxnLst/>
              <a:rect l="l" t="t" r="r" b="b"/>
              <a:pathLst>
                <a:path w="1324" h="1124" extrusionOk="0">
                  <a:moveTo>
                    <a:pt x="896" y="1"/>
                  </a:moveTo>
                  <a:cubicBezTo>
                    <a:pt x="867" y="1"/>
                    <a:pt x="838" y="1"/>
                    <a:pt x="810" y="2"/>
                  </a:cubicBezTo>
                  <a:cubicBezTo>
                    <a:pt x="640" y="11"/>
                    <a:pt x="462" y="54"/>
                    <a:pt x="309" y="157"/>
                  </a:cubicBezTo>
                  <a:cubicBezTo>
                    <a:pt x="163" y="267"/>
                    <a:pt x="68" y="437"/>
                    <a:pt x="36" y="611"/>
                  </a:cubicBezTo>
                  <a:cubicBezTo>
                    <a:pt x="1" y="780"/>
                    <a:pt x="8" y="953"/>
                    <a:pt x="41" y="1124"/>
                  </a:cubicBezTo>
                  <a:cubicBezTo>
                    <a:pt x="52" y="953"/>
                    <a:pt x="64" y="784"/>
                    <a:pt x="112" y="627"/>
                  </a:cubicBezTo>
                  <a:cubicBezTo>
                    <a:pt x="154" y="472"/>
                    <a:pt x="238" y="326"/>
                    <a:pt x="367" y="239"/>
                  </a:cubicBezTo>
                  <a:cubicBezTo>
                    <a:pt x="494" y="145"/>
                    <a:pt x="656" y="106"/>
                    <a:pt x="817" y="77"/>
                  </a:cubicBezTo>
                  <a:cubicBezTo>
                    <a:pt x="983" y="54"/>
                    <a:pt x="1154" y="50"/>
                    <a:pt x="1323" y="42"/>
                  </a:cubicBezTo>
                  <a:cubicBezTo>
                    <a:pt x="1185" y="16"/>
                    <a:pt x="1040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346;p42">
              <a:extLst>
                <a:ext uri="{FF2B5EF4-FFF2-40B4-BE49-F238E27FC236}">
                  <a16:creationId xmlns:a16="http://schemas.microsoft.com/office/drawing/2014/main" id="{7DA29B56-8671-4488-A630-689B5197895F}"/>
                </a:ext>
              </a:extLst>
            </p:cNvPr>
            <p:cNvSpPr/>
            <p:nvPr/>
          </p:nvSpPr>
          <p:spPr>
            <a:xfrm>
              <a:off x="6179277" y="2968501"/>
              <a:ext cx="146715" cy="49617"/>
            </a:xfrm>
            <a:custGeom>
              <a:avLst/>
              <a:gdLst/>
              <a:ahLst/>
              <a:cxnLst/>
              <a:rect l="l" t="t" r="r" b="b"/>
              <a:pathLst>
                <a:path w="1993" h="674" extrusionOk="0">
                  <a:moveTo>
                    <a:pt x="817" y="1"/>
                  </a:moveTo>
                  <a:cubicBezTo>
                    <a:pt x="528" y="1"/>
                    <a:pt x="243" y="94"/>
                    <a:pt x="0" y="235"/>
                  </a:cubicBezTo>
                  <a:cubicBezTo>
                    <a:pt x="253" y="159"/>
                    <a:pt x="511" y="93"/>
                    <a:pt x="764" y="93"/>
                  </a:cubicBezTo>
                  <a:cubicBezTo>
                    <a:pt x="865" y="93"/>
                    <a:pt x="966" y="104"/>
                    <a:pt x="1066" y="129"/>
                  </a:cubicBezTo>
                  <a:cubicBezTo>
                    <a:pt x="1417" y="207"/>
                    <a:pt x="1709" y="440"/>
                    <a:pt x="1993" y="673"/>
                  </a:cubicBezTo>
                  <a:cubicBezTo>
                    <a:pt x="1767" y="381"/>
                    <a:pt x="1464" y="129"/>
                    <a:pt x="1089" y="29"/>
                  </a:cubicBezTo>
                  <a:cubicBezTo>
                    <a:pt x="999" y="10"/>
                    <a:pt x="908" y="1"/>
                    <a:pt x="8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347;p42">
              <a:extLst>
                <a:ext uri="{FF2B5EF4-FFF2-40B4-BE49-F238E27FC236}">
                  <a16:creationId xmlns:a16="http://schemas.microsoft.com/office/drawing/2014/main" id="{B3CC9C8A-C2A5-4D59-B085-C2D690EADD89}"/>
                </a:ext>
              </a:extLst>
            </p:cNvPr>
            <p:cNvSpPr/>
            <p:nvPr/>
          </p:nvSpPr>
          <p:spPr>
            <a:xfrm>
              <a:off x="6181853" y="2811405"/>
              <a:ext cx="139206" cy="42476"/>
            </a:xfrm>
            <a:custGeom>
              <a:avLst/>
              <a:gdLst/>
              <a:ahLst/>
              <a:cxnLst/>
              <a:rect l="l" t="t" r="r" b="b"/>
              <a:pathLst>
                <a:path w="1891" h="577" extrusionOk="0">
                  <a:moveTo>
                    <a:pt x="920" y="0"/>
                  </a:moveTo>
                  <a:cubicBezTo>
                    <a:pt x="904" y="0"/>
                    <a:pt x="888" y="0"/>
                    <a:pt x="872" y="1"/>
                  </a:cubicBezTo>
                  <a:cubicBezTo>
                    <a:pt x="691" y="13"/>
                    <a:pt x="501" y="56"/>
                    <a:pt x="344" y="159"/>
                  </a:cubicBezTo>
                  <a:cubicBezTo>
                    <a:pt x="186" y="261"/>
                    <a:pt x="67" y="411"/>
                    <a:pt x="0" y="577"/>
                  </a:cubicBezTo>
                  <a:cubicBezTo>
                    <a:pt x="103" y="431"/>
                    <a:pt x="233" y="309"/>
                    <a:pt x="383" y="226"/>
                  </a:cubicBezTo>
                  <a:cubicBezTo>
                    <a:pt x="537" y="147"/>
                    <a:pt x="707" y="108"/>
                    <a:pt x="880" y="103"/>
                  </a:cubicBezTo>
                  <a:cubicBezTo>
                    <a:pt x="907" y="102"/>
                    <a:pt x="935" y="101"/>
                    <a:pt x="963" y="101"/>
                  </a:cubicBezTo>
                  <a:cubicBezTo>
                    <a:pt x="1279" y="101"/>
                    <a:pt x="1597" y="199"/>
                    <a:pt x="1891" y="340"/>
                  </a:cubicBezTo>
                  <a:cubicBezTo>
                    <a:pt x="1626" y="122"/>
                    <a:pt x="1275" y="0"/>
                    <a:pt x="9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348;p42">
              <a:extLst>
                <a:ext uri="{FF2B5EF4-FFF2-40B4-BE49-F238E27FC236}">
                  <a16:creationId xmlns:a16="http://schemas.microsoft.com/office/drawing/2014/main" id="{1B13A84F-A2AB-4FDC-B6B6-DB4346A84527}"/>
                </a:ext>
              </a:extLst>
            </p:cNvPr>
            <p:cNvSpPr/>
            <p:nvPr/>
          </p:nvSpPr>
          <p:spPr>
            <a:xfrm>
              <a:off x="6040069" y="3000598"/>
              <a:ext cx="99159" cy="131918"/>
            </a:xfrm>
            <a:custGeom>
              <a:avLst/>
              <a:gdLst/>
              <a:ahLst/>
              <a:cxnLst/>
              <a:rect l="l" t="t" r="r" b="b"/>
              <a:pathLst>
                <a:path w="1347" h="1792" extrusionOk="0">
                  <a:moveTo>
                    <a:pt x="1" y="1"/>
                  </a:moveTo>
                  <a:cubicBezTo>
                    <a:pt x="210" y="39"/>
                    <a:pt x="411" y="103"/>
                    <a:pt x="589" y="201"/>
                  </a:cubicBezTo>
                  <a:cubicBezTo>
                    <a:pt x="766" y="300"/>
                    <a:pt x="928" y="431"/>
                    <a:pt x="1039" y="604"/>
                  </a:cubicBezTo>
                  <a:cubicBezTo>
                    <a:pt x="1272" y="939"/>
                    <a:pt x="1303" y="1378"/>
                    <a:pt x="1252" y="1792"/>
                  </a:cubicBezTo>
                  <a:cubicBezTo>
                    <a:pt x="1319" y="1591"/>
                    <a:pt x="1346" y="1374"/>
                    <a:pt x="1330" y="1161"/>
                  </a:cubicBezTo>
                  <a:cubicBezTo>
                    <a:pt x="1314" y="943"/>
                    <a:pt x="1239" y="730"/>
                    <a:pt x="1121" y="545"/>
                  </a:cubicBezTo>
                  <a:cubicBezTo>
                    <a:pt x="995" y="367"/>
                    <a:pt x="822" y="221"/>
                    <a:pt x="624" y="130"/>
                  </a:cubicBezTo>
                  <a:cubicBezTo>
                    <a:pt x="427" y="43"/>
                    <a:pt x="214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349;p42">
              <a:extLst>
                <a:ext uri="{FF2B5EF4-FFF2-40B4-BE49-F238E27FC236}">
                  <a16:creationId xmlns:a16="http://schemas.microsoft.com/office/drawing/2014/main" id="{87BCFD48-14E9-451E-A790-9EA5482A59A8}"/>
                </a:ext>
              </a:extLst>
            </p:cNvPr>
            <p:cNvSpPr/>
            <p:nvPr/>
          </p:nvSpPr>
          <p:spPr>
            <a:xfrm>
              <a:off x="6267542" y="3103440"/>
              <a:ext cx="170345" cy="106079"/>
            </a:xfrm>
            <a:custGeom>
              <a:avLst/>
              <a:gdLst/>
              <a:ahLst/>
              <a:cxnLst/>
              <a:rect l="l" t="t" r="r" b="b"/>
              <a:pathLst>
                <a:path w="2314" h="1441" extrusionOk="0">
                  <a:moveTo>
                    <a:pt x="1265" y="0"/>
                  </a:moveTo>
                  <a:cubicBezTo>
                    <a:pt x="1088" y="0"/>
                    <a:pt x="909" y="25"/>
                    <a:pt x="739" y="75"/>
                  </a:cubicBezTo>
                  <a:cubicBezTo>
                    <a:pt x="470" y="158"/>
                    <a:pt x="218" y="351"/>
                    <a:pt x="111" y="620"/>
                  </a:cubicBezTo>
                  <a:cubicBezTo>
                    <a:pt x="0" y="888"/>
                    <a:pt x="32" y="1172"/>
                    <a:pt x="52" y="1440"/>
                  </a:cubicBezTo>
                  <a:cubicBezTo>
                    <a:pt x="76" y="1168"/>
                    <a:pt x="64" y="888"/>
                    <a:pt x="178" y="651"/>
                  </a:cubicBezTo>
                  <a:cubicBezTo>
                    <a:pt x="293" y="411"/>
                    <a:pt x="513" y="241"/>
                    <a:pt x="766" y="174"/>
                  </a:cubicBezTo>
                  <a:cubicBezTo>
                    <a:pt x="944" y="115"/>
                    <a:pt x="1131" y="90"/>
                    <a:pt x="1321" y="90"/>
                  </a:cubicBezTo>
                  <a:cubicBezTo>
                    <a:pt x="1400" y="90"/>
                    <a:pt x="1480" y="95"/>
                    <a:pt x="1559" y="103"/>
                  </a:cubicBezTo>
                  <a:cubicBezTo>
                    <a:pt x="1823" y="130"/>
                    <a:pt x="2092" y="201"/>
                    <a:pt x="2313" y="360"/>
                  </a:cubicBezTo>
                  <a:cubicBezTo>
                    <a:pt x="2116" y="166"/>
                    <a:pt x="1840" y="67"/>
                    <a:pt x="1568" y="24"/>
                  </a:cubicBezTo>
                  <a:cubicBezTo>
                    <a:pt x="1468" y="8"/>
                    <a:pt x="1367" y="0"/>
                    <a:pt x="12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350;p42">
              <a:extLst>
                <a:ext uri="{FF2B5EF4-FFF2-40B4-BE49-F238E27FC236}">
                  <a16:creationId xmlns:a16="http://schemas.microsoft.com/office/drawing/2014/main" id="{0FB49D2D-86AF-4672-9E32-8D88E5F8DF3B}"/>
                </a:ext>
              </a:extLst>
            </p:cNvPr>
            <p:cNvSpPr/>
            <p:nvPr/>
          </p:nvSpPr>
          <p:spPr>
            <a:xfrm>
              <a:off x="6334680" y="2943325"/>
              <a:ext cx="73541" cy="139574"/>
            </a:xfrm>
            <a:custGeom>
              <a:avLst/>
              <a:gdLst/>
              <a:ahLst/>
              <a:cxnLst/>
              <a:rect l="l" t="t" r="r" b="b"/>
              <a:pathLst>
                <a:path w="999" h="1896" extrusionOk="0">
                  <a:moveTo>
                    <a:pt x="999" y="1"/>
                  </a:moveTo>
                  <a:lnTo>
                    <a:pt x="999" y="1"/>
                  </a:lnTo>
                  <a:cubicBezTo>
                    <a:pt x="817" y="92"/>
                    <a:pt x="636" y="182"/>
                    <a:pt x="462" y="296"/>
                  </a:cubicBezTo>
                  <a:cubicBezTo>
                    <a:pt x="292" y="407"/>
                    <a:pt x="130" y="565"/>
                    <a:pt x="51" y="766"/>
                  </a:cubicBezTo>
                  <a:cubicBezTo>
                    <a:pt x="16" y="869"/>
                    <a:pt x="0" y="976"/>
                    <a:pt x="0" y="1082"/>
                  </a:cubicBezTo>
                  <a:cubicBezTo>
                    <a:pt x="0" y="1189"/>
                    <a:pt x="8" y="1291"/>
                    <a:pt x="35" y="1394"/>
                  </a:cubicBezTo>
                  <a:cubicBezTo>
                    <a:pt x="91" y="1599"/>
                    <a:pt x="225" y="1773"/>
                    <a:pt x="390" y="1895"/>
                  </a:cubicBezTo>
                  <a:cubicBezTo>
                    <a:pt x="253" y="1741"/>
                    <a:pt x="146" y="1568"/>
                    <a:pt x="115" y="1374"/>
                  </a:cubicBezTo>
                  <a:cubicBezTo>
                    <a:pt x="83" y="1185"/>
                    <a:pt x="75" y="979"/>
                    <a:pt x="146" y="802"/>
                  </a:cubicBezTo>
                  <a:cubicBezTo>
                    <a:pt x="210" y="620"/>
                    <a:pt x="352" y="482"/>
                    <a:pt x="505" y="360"/>
                  </a:cubicBezTo>
                  <a:cubicBezTo>
                    <a:pt x="663" y="238"/>
                    <a:pt x="837" y="127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351;p42">
              <a:extLst>
                <a:ext uri="{FF2B5EF4-FFF2-40B4-BE49-F238E27FC236}">
                  <a16:creationId xmlns:a16="http://schemas.microsoft.com/office/drawing/2014/main" id="{6F8FE66F-5D30-4433-8A2F-C204954DA9E7}"/>
                </a:ext>
              </a:extLst>
            </p:cNvPr>
            <p:cNvSpPr/>
            <p:nvPr/>
          </p:nvSpPr>
          <p:spPr>
            <a:xfrm>
              <a:off x="5694663" y="2644885"/>
              <a:ext cx="176382" cy="104754"/>
            </a:xfrm>
            <a:custGeom>
              <a:avLst/>
              <a:gdLst/>
              <a:ahLst/>
              <a:cxnLst/>
              <a:rect l="l" t="t" r="r" b="b"/>
              <a:pathLst>
                <a:path w="2396" h="1423" extrusionOk="0">
                  <a:moveTo>
                    <a:pt x="761" y="1"/>
                  </a:moveTo>
                  <a:cubicBezTo>
                    <a:pt x="741" y="1"/>
                    <a:pt x="722" y="1"/>
                    <a:pt x="702" y="2"/>
                  </a:cubicBezTo>
                  <a:cubicBezTo>
                    <a:pt x="434" y="10"/>
                    <a:pt x="158" y="124"/>
                    <a:pt x="0" y="341"/>
                  </a:cubicBezTo>
                  <a:cubicBezTo>
                    <a:pt x="182" y="163"/>
                    <a:pt x="428" y="80"/>
                    <a:pt x="675" y="80"/>
                  </a:cubicBezTo>
                  <a:cubicBezTo>
                    <a:pt x="685" y="80"/>
                    <a:pt x="696" y="80"/>
                    <a:pt x="707" y="81"/>
                  </a:cubicBezTo>
                  <a:cubicBezTo>
                    <a:pt x="959" y="84"/>
                    <a:pt x="1212" y="156"/>
                    <a:pt x="1441" y="274"/>
                  </a:cubicBezTo>
                  <a:cubicBezTo>
                    <a:pt x="1669" y="385"/>
                    <a:pt x="1882" y="542"/>
                    <a:pt x="2052" y="736"/>
                  </a:cubicBezTo>
                  <a:cubicBezTo>
                    <a:pt x="2222" y="926"/>
                    <a:pt x="2352" y="1162"/>
                    <a:pt x="2396" y="1423"/>
                  </a:cubicBezTo>
                  <a:cubicBezTo>
                    <a:pt x="2396" y="1154"/>
                    <a:pt x="2277" y="897"/>
                    <a:pt x="2112" y="684"/>
                  </a:cubicBezTo>
                  <a:cubicBezTo>
                    <a:pt x="1946" y="471"/>
                    <a:pt x="1725" y="305"/>
                    <a:pt x="1484" y="183"/>
                  </a:cubicBezTo>
                  <a:cubicBezTo>
                    <a:pt x="1260" y="73"/>
                    <a:pt x="1013" y="1"/>
                    <a:pt x="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352;p42">
              <a:extLst>
                <a:ext uri="{FF2B5EF4-FFF2-40B4-BE49-F238E27FC236}">
                  <a16:creationId xmlns:a16="http://schemas.microsoft.com/office/drawing/2014/main" id="{A61CC993-96EF-4810-9069-B5B293CF6AB8}"/>
                </a:ext>
              </a:extLst>
            </p:cNvPr>
            <p:cNvSpPr/>
            <p:nvPr/>
          </p:nvSpPr>
          <p:spPr>
            <a:xfrm>
              <a:off x="5820988" y="2792485"/>
              <a:ext cx="119772" cy="59113"/>
            </a:xfrm>
            <a:custGeom>
              <a:avLst/>
              <a:gdLst/>
              <a:ahLst/>
              <a:cxnLst/>
              <a:rect l="l" t="t" r="r" b="b"/>
              <a:pathLst>
                <a:path w="1627" h="803" extrusionOk="0">
                  <a:moveTo>
                    <a:pt x="913" y="0"/>
                  </a:moveTo>
                  <a:cubicBezTo>
                    <a:pt x="814" y="0"/>
                    <a:pt x="715" y="11"/>
                    <a:pt x="616" y="33"/>
                  </a:cubicBezTo>
                  <a:cubicBezTo>
                    <a:pt x="447" y="76"/>
                    <a:pt x="273" y="152"/>
                    <a:pt x="155" y="298"/>
                  </a:cubicBezTo>
                  <a:cubicBezTo>
                    <a:pt x="37" y="440"/>
                    <a:pt x="1" y="633"/>
                    <a:pt x="40" y="803"/>
                  </a:cubicBezTo>
                  <a:cubicBezTo>
                    <a:pt x="44" y="629"/>
                    <a:pt x="95" y="463"/>
                    <a:pt x="214" y="349"/>
                  </a:cubicBezTo>
                  <a:cubicBezTo>
                    <a:pt x="328" y="234"/>
                    <a:pt x="478" y="163"/>
                    <a:pt x="640" y="132"/>
                  </a:cubicBezTo>
                  <a:cubicBezTo>
                    <a:pt x="747" y="103"/>
                    <a:pt x="858" y="92"/>
                    <a:pt x="968" y="92"/>
                  </a:cubicBezTo>
                  <a:cubicBezTo>
                    <a:pt x="1025" y="92"/>
                    <a:pt x="1081" y="95"/>
                    <a:pt x="1137" y="100"/>
                  </a:cubicBezTo>
                  <a:cubicBezTo>
                    <a:pt x="1303" y="116"/>
                    <a:pt x="1469" y="156"/>
                    <a:pt x="1627" y="227"/>
                  </a:cubicBezTo>
                  <a:cubicBezTo>
                    <a:pt x="1489" y="120"/>
                    <a:pt x="1319" y="57"/>
                    <a:pt x="1149" y="21"/>
                  </a:cubicBezTo>
                  <a:cubicBezTo>
                    <a:pt x="1071" y="7"/>
                    <a:pt x="992" y="0"/>
                    <a:pt x="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353;p42">
              <a:extLst>
                <a:ext uri="{FF2B5EF4-FFF2-40B4-BE49-F238E27FC236}">
                  <a16:creationId xmlns:a16="http://schemas.microsoft.com/office/drawing/2014/main" id="{332DC9F7-B0FE-4FD1-B10A-22AAA99B340A}"/>
                </a:ext>
              </a:extLst>
            </p:cNvPr>
            <p:cNvSpPr/>
            <p:nvPr/>
          </p:nvSpPr>
          <p:spPr>
            <a:xfrm>
              <a:off x="5918603" y="2666602"/>
              <a:ext cx="151426" cy="75455"/>
            </a:xfrm>
            <a:custGeom>
              <a:avLst/>
              <a:gdLst/>
              <a:ahLst/>
              <a:cxnLst/>
              <a:rect l="l" t="t" r="r" b="b"/>
              <a:pathLst>
                <a:path w="2057" h="1025" extrusionOk="0">
                  <a:moveTo>
                    <a:pt x="928" y="1"/>
                  </a:moveTo>
                  <a:cubicBezTo>
                    <a:pt x="907" y="1"/>
                    <a:pt x="886" y="1"/>
                    <a:pt x="865" y="3"/>
                  </a:cubicBezTo>
                  <a:cubicBezTo>
                    <a:pt x="616" y="22"/>
                    <a:pt x="383" y="157"/>
                    <a:pt x="241" y="354"/>
                  </a:cubicBezTo>
                  <a:cubicBezTo>
                    <a:pt x="95" y="543"/>
                    <a:pt x="1" y="792"/>
                    <a:pt x="64" y="1025"/>
                  </a:cubicBezTo>
                  <a:cubicBezTo>
                    <a:pt x="44" y="792"/>
                    <a:pt x="155" y="571"/>
                    <a:pt x="301" y="405"/>
                  </a:cubicBezTo>
                  <a:cubicBezTo>
                    <a:pt x="376" y="318"/>
                    <a:pt x="463" y="243"/>
                    <a:pt x="557" y="192"/>
                  </a:cubicBezTo>
                  <a:cubicBezTo>
                    <a:pt x="656" y="141"/>
                    <a:pt x="762" y="110"/>
                    <a:pt x="873" y="101"/>
                  </a:cubicBezTo>
                  <a:cubicBezTo>
                    <a:pt x="897" y="99"/>
                    <a:pt x="922" y="98"/>
                    <a:pt x="947" y="98"/>
                  </a:cubicBezTo>
                  <a:cubicBezTo>
                    <a:pt x="1140" y="98"/>
                    <a:pt x="1337" y="165"/>
                    <a:pt x="1512" y="263"/>
                  </a:cubicBezTo>
                  <a:cubicBezTo>
                    <a:pt x="1714" y="370"/>
                    <a:pt x="1895" y="520"/>
                    <a:pt x="2057" y="689"/>
                  </a:cubicBezTo>
                  <a:cubicBezTo>
                    <a:pt x="1927" y="492"/>
                    <a:pt x="1757" y="323"/>
                    <a:pt x="1552" y="196"/>
                  </a:cubicBezTo>
                  <a:cubicBezTo>
                    <a:pt x="1371" y="77"/>
                    <a:pt x="1151" y="1"/>
                    <a:pt x="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354;p42">
              <a:extLst>
                <a:ext uri="{FF2B5EF4-FFF2-40B4-BE49-F238E27FC236}">
                  <a16:creationId xmlns:a16="http://schemas.microsoft.com/office/drawing/2014/main" id="{EDEA67C0-F787-495F-8F1F-0E801E7B7FD0}"/>
                </a:ext>
              </a:extLst>
            </p:cNvPr>
            <p:cNvSpPr/>
            <p:nvPr/>
          </p:nvSpPr>
          <p:spPr>
            <a:xfrm>
              <a:off x="6099919" y="2692368"/>
              <a:ext cx="104386" cy="72069"/>
            </a:xfrm>
            <a:custGeom>
              <a:avLst/>
              <a:gdLst/>
              <a:ahLst/>
              <a:cxnLst/>
              <a:rect l="l" t="t" r="r" b="b"/>
              <a:pathLst>
                <a:path w="1418" h="979" extrusionOk="0">
                  <a:moveTo>
                    <a:pt x="920" y="0"/>
                  </a:moveTo>
                  <a:cubicBezTo>
                    <a:pt x="754" y="4"/>
                    <a:pt x="585" y="39"/>
                    <a:pt x="423" y="110"/>
                  </a:cubicBezTo>
                  <a:cubicBezTo>
                    <a:pt x="269" y="186"/>
                    <a:pt x="122" y="312"/>
                    <a:pt x="64" y="478"/>
                  </a:cubicBezTo>
                  <a:cubicBezTo>
                    <a:pt x="0" y="643"/>
                    <a:pt x="16" y="820"/>
                    <a:pt x="67" y="979"/>
                  </a:cubicBezTo>
                  <a:cubicBezTo>
                    <a:pt x="56" y="813"/>
                    <a:pt x="67" y="647"/>
                    <a:pt x="135" y="509"/>
                  </a:cubicBezTo>
                  <a:cubicBezTo>
                    <a:pt x="202" y="371"/>
                    <a:pt x="324" y="261"/>
                    <a:pt x="466" y="201"/>
                  </a:cubicBezTo>
                  <a:cubicBezTo>
                    <a:pt x="608" y="130"/>
                    <a:pt x="766" y="99"/>
                    <a:pt x="927" y="79"/>
                  </a:cubicBezTo>
                  <a:cubicBezTo>
                    <a:pt x="1023" y="67"/>
                    <a:pt x="1121" y="62"/>
                    <a:pt x="1221" y="62"/>
                  </a:cubicBezTo>
                  <a:cubicBezTo>
                    <a:pt x="1286" y="62"/>
                    <a:pt x="1352" y="64"/>
                    <a:pt x="1417" y="67"/>
                  </a:cubicBezTo>
                  <a:cubicBezTo>
                    <a:pt x="1259" y="20"/>
                    <a:pt x="1089" y="0"/>
                    <a:pt x="9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355;p42">
              <a:extLst>
                <a:ext uri="{FF2B5EF4-FFF2-40B4-BE49-F238E27FC236}">
                  <a16:creationId xmlns:a16="http://schemas.microsoft.com/office/drawing/2014/main" id="{DEF83813-C808-41C7-A5B2-22DA2FE835BB}"/>
                </a:ext>
              </a:extLst>
            </p:cNvPr>
            <p:cNvSpPr/>
            <p:nvPr/>
          </p:nvSpPr>
          <p:spPr>
            <a:xfrm>
              <a:off x="6127230" y="3162406"/>
              <a:ext cx="121833" cy="52046"/>
            </a:xfrm>
            <a:custGeom>
              <a:avLst/>
              <a:gdLst/>
              <a:ahLst/>
              <a:cxnLst/>
              <a:rect l="l" t="t" r="r" b="b"/>
              <a:pathLst>
                <a:path w="1655" h="707" extrusionOk="0">
                  <a:moveTo>
                    <a:pt x="993" y="1"/>
                  </a:moveTo>
                  <a:cubicBezTo>
                    <a:pt x="902" y="1"/>
                    <a:pt x="810" y="15"/>
                    <a:pt x="722" y="40"/>
                  </a:cubicBezTo>
                  <a:cubicBezTo>
                    <a:pt x="399" y="158"/>
                    <a:pt x="150" y="419"/>
                    <a:pt x="0" y="707"/>
                  </a:cubicBezTo>
                  <a:cubicBezTo>
                    <a:pt x="217" y="466"/>
                    <a:pt x="458" y="233"/>
                    <a:pt x="754" y="138"/>
                  </a:cubicBezTo>
                  <a:cubicBezTo>
                    <a:pt x="843" y="106"/>
                    <a:pt x="935" y="91"/>
                    <a:pt x="1026" y="91"/>
                  </a:cubicBezTo>
                  <a:cubicBezTo>
                    <a:pt x="1090" y="91"/>
                    <a:pt x="1153" y="98"/>
                    <a:pt x="1216" y="111"/>
                  </a:cubicBezTo>
                  <a:cubicBezTo>
                    <a:pt x="1366" y="142"/>
                    <a:pt x="1512" y="218"/>
                    <a:pt x="1654" y="300"/>
                  </a:cubicBezTo>
                  <a:cubicBezTo>
                    <a:pt x="1540" y="182"/>
                    <a:pt x="1398" y="87"/>
                    <a:pt x="1232" y="36"/>
                  </a:cubicBezTo>
                  <a:cubicBezTo>
                    <a:pt x="1155" y="12"/>
                    <a:pt x="1075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356;p42">
              <a:extLst>
                <a:ext uri="{FF2B5EF4-FFF2-40B4-BE49-F238E27FC236}">
                  <a16:creationId xmlns:a16="http://schemas.microsoft.com/office/drawing/2014/main" id="{3F48EAB2-5A51-4350-B50A-63728076A795}"/>
                </a:ext>
              </a:extLst>
            </p:cNvPr>
            <p:cNvSpPr/>
            <p:nvPr/>
          </p:nvSpPr>
          <p:spPr>
            <a:xfrm>
              <a:off x="6072313" y="2869709"/>
              <a:ext cx="144433" cy="63824"/>
            </a:xfrm>
            <a:custGeom>
              <a:avLst/>
              <a:gdLst/>
              <a:ahLst/>
              <a:cxnLst/>
              <a:rect l="l" t="t" r="r" b="b"/>
              <a:pathLst>
                <a:path w="1962" h="867" extrusionOk="0">
                  <a:moveTo>
                    <a:pt x="1205" y="1"/>
                  </a:moveTo>
                  <a:cubicBezTo>
                    <a:pt x="1069" y="1"/>
                    <a:pt x="934" y="18"/>
                    <a:pt x="801" y="50"/>
                  </a:cubicBezTo>
                  <a:cubicBezTo>
                    <a:pt x="608" y="105"/>
                    <a:pt x="419" y="196"/>
                    <a:pt x="269" y="338"/>
                  </a:cubicBezTo>
                  <a:cubicBezTo>
                    <a:pt x="123" y="480"/>
                    <a:pt x="24" y="669"/>
                    <a:pt x="0" y="866"/>
                  </a:cubicBezTo>
                  <a:cubicBezTo>
                    <a:pt x="64" y="681"/>
                    <a:pt x="174" y="515"/>
                    <a:pt x="320" y="397"/>
                  </a:cubicBezTo>
                  <a:cubicBezTo>
                    <a:pt x="470" y="275"/>
                    <a:pt x="644" y="192"/>
                    <a:pt x="829" y="149"/>
                  </a:cubicBezTo>
                  <a:cubicBezTo>
                    <a:pt x="974" y="108"/>
                    <a:pt x="1127" y="89"/>
                    <a:pt x="1281" y="89"/>
                  </a:cubicBezTo>
                  <a:cubicBezTo>
                    <a:pt x="1319" y="89"/>
                    <a:pt x="1358" y="90"/>
                    <a:pt x="1397" y="93"/>
                  </a:cubicBezTo>
                  <a:cubicBezTo>
                    <a:pt x="1587" y="105"/>
                    <a:pt x="1781" y="145"/>
                    <a:pt x="1962" y="227"/>
                  </a:cubicBezTo>
                  <a:cubicBezTo>
                    <a:pt x="1800" y="109"/>
                    <a:pt x="1603" y="45"/>
                    <a:pt x="1406" y="14"/>
                  </a:cubicBezTo>
                  <a:cubicBezTo>
                    <a:pt x="1339" y="5"/>
                    <a:pt x="1272" y="1"/>
                    <a:pt x="1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357;p42">
              <a:extLst>
                <a:ext uri="{FF2B5EF4-FFF2-40B4-BE49-F238E27FC236}">
                  <a16:creationId xmlns:a16="http://schemas.microsoft.com/office/drawing/2014/main" id="{035CE53F-0453-4546-9E5E-FCF0E59B3C0A}"/>
                </a:ext>
              </a:extLst>
            </p:cNvPr>
            <p:cNvSpPr/>
            <p:nvPr/>
          </p:nvSpPr>
          <p:spPr>
            <a:xfrm>
              <a:off x="6562080" y="3055957"/>
              <a:ext cx="122127" cy="34157"/>
            </a:xfrm>
            <a:custGeom>
              <a:avLst/>
              <a:gdLst/>
              <a:ahLst/>
              <a:cxnLst/>
              <a:rect l="l" t="t" r="r" b="b"/>
              <a:pathLst>
                <a:path w="1659" h="464" extrusionOk="0">
                  <a:moveTo>
                    <a:pt x="943" y="0"/>
                  </a:moveTo>
                  <a:cubicBezTo>
                    <a:pt x="887" y="0"/>
                    <a:pt x="831" y="4"/>
                    <a:pt x="775" y="10"/>
                  </a:cubicBezTo>
                  <a:cubicBezTo>
                    <a:pt x="621" y="34"/>
                    <a:pt x="471" y="77"/>
                    <a:pt x="337" y="156"/>
                  </a:cubicBezTo>
                  <a:cubicBezTo>
                    <a:pt x="203" y="235"/>
                    <a:pt x="88" y="338"/>
                    <a:pt x="1" y="464"/>
                  </a:cubicBezTo>
                  <a:cubicBezTo>
                    <a:pt x="230" y="271"/>
                    <a:pt x="498" y="136"/>
                    <a:pt x="787" y="109"/>
                  </a:cubicBezTo>
                  <a:cubicBezTo>
                    <a:pt x="858" y="99"/>
                    <a:pt x="930" y="94"/>
                    <a:pt x="1002" y="94"/>
                  </a:cubicBezTo>
                  <a:cubicBezTo>
                    <a:pt x="1219" y="94"/>
                    <a:pt x="1439" y="136"/>
                    <a:pt x="1658" y="196"/>
                  </a:cubicBezTo>
                  <a:cubicBezTo>
                    <a:pt x="1445" y="66"/>
                    <a:pt x="1195" y="0"/>
                    <a:pt x="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358;p42">
              <a:extLst>
                <a:ext uri="{FF2B5EF4-FFF2-40B4-BE49-F238E27FC236}">
                  <a16:creationId xmlns:a16="http://schemas.microsoft.com/office/drawing/2014/main" id="{D68B734B-77A7-41BB-A5C3-7FCBA73FC474}"/>
                </a:ext>
              </a:extLst>
            </p:cNvPr>
            <p:cNvSpPr/>
            <p:nvPr/>
          </p:nvSpPr>
          <p:spPr>
            <a:xfrm>
              <a:off x="6510180" y="3196859"/>
              <a:ext cx="126691" cy="52487"/>
            </a:xfrm>
            <a:custGeom>
              <a:avLst/>
              <a:gdLst/>
              <a:ahLst/>
              <a:cxnLst/>
              <a:rect l="l" t="t" r="r" b="b"/>
              <a:pathLst>
                <a:path w="1721" h="713" extrusionOk="0">
                  <a:moveTo>
                    <a:pt x="767" y="0"/>
                  </a:moveTo>
                  <a:cubicBezTo>
                    <a:pt x="598" y="0"/>
                    <a:pt x="426" y="54"/>
                    <a:pt x="296" y="160"/>
                  </a:cubicBezTo>
                  <a:cubicBezTo>
                    <a:pt x="142" y="282"/>
                    <a:pt x="48" y="464"/>
                    <a:pt x="0" y="645"/>
                  </a:cubicBezTo>
                  <a:cubicBezTo>
                    <a:pt x="83" y="475"/>
                    <a:pt x="193" y="322"/>
                    <a:pt x="343" y="223"/>
                  </a:cubicBezTo>
                  <a:cubicBezTo>
                    <a:pt x="460" y="141"/>
                    <a:pt x="599" y="97"/>
                    <a:pt x="741" y="97"/>
                  </a:cubicBezTo>
                  <a:cubicBezTo>
                    <a:pt x="777" y="97"/>
                    <a:pt x="812" y="99"/>
                    <a:pt x="848" y="105"/>
                  </a:cubicBezTo>
                  <a:cubicBezTo>
                    <a:pt x="1026" y="124"/>
                    <a:pt x="1192" y="204"/>
                    <a:pt x="1341" y="310"/>
                  </a:cubicBezTo>
                  <a:cubicBezTo>
                    <a:pt x="1487" y="417"/>
                    <a:pt x="1614" y="555"/>
                    <a:pt x="1720" y="712"/>
                  </a:cubicBezTo>
                  <a:cubicBezTo>
                    <a:pt x="1587" y="361"/>
                    <a:pt x="1259" y="61"/>
                    <a:pt x="860" y="6"/>
                  </a:cubicBezTo>
                  <a:cubicBezTo>
                    <a:pt x="829" y="2"/>
                    <a:pt x="798" y="0"/>
                    <a:pt x="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359;p42">
              <a:extLst>
                <a:ext uri="{FF2B5EF4-FFF2-40B4-BE49-F238E27FC236}">
                  <a16:creationId xmlns:a16="http://schemas.microsoft.com/office/drawing/2014/main" id="{F6D1BA33-D713-4153-8B71-BB6F0E9844B8}"/>
                </a:ext>
              </a:extLst>
            </p:cNvPr>
            <p:cNvSpPr/>
            <p:nvPr/>
          </p:nvSpPr>
          <p:spPr>
            <a:xfrm>
              <a:off x="6706220" y="3059197"/>
              <a:ext cx="131992" cy="90767"/>
            </a:xfrm>
            <a:custGeom>
              <a:avLst/>
              <a:gdLst/>
              <a:ahLst/>
              <a:cxnLst/>
              <a:rect l="l" t="t" r="r" b="b"/>
              <a:pathLst>
                <a:path w="1793" h="1233" extrusionOk="0">
                  <a:moveTo>
                    <a:pt x="1302" y="0"/>
                  </a:moveTo>
                  <a:cubicBezTo>
                    <a:pt x="1259" y="0"/>
                    <a:pt x="1216" y="2"/>
                    <a:pt x="1173" y="5"/>
                  </a:cubicBezTo>
                  <a:cubicBezTo>
                    <a:pt x="964" y="25"/>
                    <a:pt x="755" y="81"/>
                    <a:pt x="561" y="171"/>
                  </a:cubicBezTo>
                  <a:cubicBezTo>
                    <a:pt x="372" y="270"/>
                    <a:pt x="194" y="412"/>
                    <a:pt x="95" y="609"/>
                  </a:cubicBezTo>
                  <a:cubicBezTo>
                    <a:pt x="1" y="810"/>
                    <a:pt x="17" y="1043"/>
                    <a:pt x="103" y="1232"/>
                  </a:cubicBezTo>
                  <a:cubicBezTo>
                    <a:pt x="56" y="1028"/>
                    <a:pt x="68" y="819"/>
                    <a:pt x="166" y="644"/>
                  </a:cubicBezTo>
                  <a:cubicBezTo>
                    <a:pt x="265" y="475"/>
                    <a:pt x="427" y="349"/>
                    <a:pt x="605" y="262"/>
                  </a:cubicBezTo>
                  <a:cubicBezTo>
                    <a:pt x="782" y="171"/>
                    <a:pt x="979" y="116"/>
                    <a:pt x="1181" y="85"/>
                  </a:cubicBezTo>
                  <a:cubicBezTo>
                    <a:pt x="1284" y="68"/>
                    <a:pt x="1388" y="59"/>
                    <a:pt x="1493" y="59"/>
                  </a:cubicBezTo>
                  <a:cubicBezTo>
                    <a:pt x="1593" y="59"/>
                    <a:pt x="1693" y="67"/>
                    <a:pt x="1793" y="85"/>
                  </a:cubicBezTo>
                  <a:cubicBezTo>
                    <a:pt x="1639" y="25"/>
                    <a:pt x="1470" y="0"/>
                    <a:pt x="1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360;p42">
              <a:extLst>
                <a:ext uri="{FF2B5EF4-FFF2-40B4-BE49-F238E27FC236}">
                  <a16:creationId xmlns:a16="http://schemas.microsoft.com/office/drawing/2014/main" id="{CF72681A-7207-4D14-8157-2F6D687BA4B0}"/>
                </a:ext>
              </a:extLst>
            </p:cNvPr>
            <p:cNvSpPr/>
            <p:nvPr/>
          </p:nvSpPr>
          <p:spPr>
            <a:xfrm>
              <a:off x="6435460" y="2980133"/>
              <a:ext cx="114250" cy="70155"/>
            </a:xfrm>
            <a:custGeom>
              <a:avLst/>
              <a:gdLst/>
              <a:ahLst/>
              <a:cxnLst/>
              <a:rect l="l" t="t" r="r" b="b"/>
              <a:pathLst>
                <a:path w="1552" h="953" extrusionOk="0">
                  <a:moveTo>
                    <a:pt x="445" y="0"/>
                  </a:moveTo>
                  <a:cubicBezTo>
                    <a:pt x="293" y="0"/>
                    <a:pt x="142" y="25"/>
                    <a:pt x="1" y="77"/>
                  </a:cubicBezTo>
                  <a:cubicBezTo>
                    <a:pt x="82" y="67"/>
                    <a:pt x="162" y="62"/>
                    <a:pt x="242" y="62"/>
                  </a:cubicBezTo>
                  <a:cubicBezTo>
                    <a:pt x="329" y="62"/>
                    <a:pt x="415" y="68"/>
                    <a:pt x="502" y="81"/>
                  </a:cubicBezTo>
                  <a:cubicBezTo>
                    <a:pt x="668" y="101"/>
                    <a:pt x="830" y="140"/>
                    <a:pt x="979" y="208"/>
                  </a:cubicBezTo>
                  <a:cubicBezTo>
                    <a:pt x="1129" y="270"/>
                    <a:pt x="1263" y="365"/>
                    <a:pt x="1362" y="492"/>
                  </a:cubicBezTo>
                  <a:cubicBezTo>
                    <a:pt x="1460" y="621"/>
                    <a:pt x="1512" y="783"/>
                    <a:pt x="1520" y="953"/>
                  </a:cubicBezTo>
                  <a:cubicBezTo>
                    <a:pt x="1551" y="787"/>
                    <a:pt x="1524" y="602"/>
                    <a:pt x="1425" y="448"/>
                  </a:cubicBezTo>
                  <a:cubicBezTo>
                    <a:pt x="1331" y="294"/>
                    <a:pt x="1176" y="191"/>
                    <a:pt x="1019" y="117"/>
                  </a:cubicBezTo>
                  <a:cubicBezTo>
                    <a:pt x="837" y="41"/>
                    <a:pt x="640" y="0"/>
                    <a:pt x="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361;p42">
              <a:extLst>
                <a:ext uri="{FF2B5EF4-FFF2-40B4-BE49-F238E27FC236}">
                  <a16:creationId xmlns:a16="http://schemas.microsoft.com/office/drawing/2014/main" id="{AF5CD37D-FF03-499D-8444-60AEAFE4F469}"/>
                </a:ext>
              </a:extLst>
            </p:cNvPr>
            <p:cNvSpPr/>
            <p:nvPr/>
          </p:nvSpPr>
          <p:spPr>
            <a:xfrm>
              <a:off x="6457839" y="3103734"/>
              <a:ext cx="114545" cy="78474"/>
            </a:xfrm>
            <a:custGeom>
              <a:avLst/>
              <a:gdLst/>
              <a:ahLst/>
              <a:cxnLst/>
              <a:rect l="l" t="t" r="r" b="b"/>
              <a:pathLst>
                <a:path w="1556" h="1066" extrusionOk="0">
                  <a:moveTo>
                    <a:pt x="1034" y="0"/>
                  </a:moveTo>
                  <a:cubicBezTo>
                    <a:pt x="861" y="0"/>
                    <a:pt x="675" y="52"/>
                    <a:pt x="526" y="162"/>
                  </a:cubicBezTo>
                  <a:cubicBezTo>
                    <a:pt x="375" y="272"/>
                    <a:pt x="276" y="427"/>
                    <a:pt x="198" y="584"/>
                  </a:cubicBezTo>
                  <a:cubicBezTo>
                    <a:pt x="119" y="738"/>
                    <a:pt x="56" y="900"/>
                    <a:pt x="1" y="1066"/>
                  </a:cubicBezTo>
                  <a:lnTo>
                    <a:pt x="265" y="620"/>
                  </a:lnTo>
                  <a:cubicBezTo>
                    <a:pt x="356" y="478"/>
                    <a:pt x="451" y="332"/>
                    <a:pt x="584" y="241"/>
                  </a:cubicBezTo>
                  <a:cubicBezTo>
                    <a:pt x="711" y="143"/>
                    <a:pt x="872" y="95"/>
                    <a:pt x="1038" y="79"/>
                  </a:cubicBezTo>
                  <a:cubicBezTo>
                    <a:pt x="1097" y="74"/>
                    <a:pt x="1156" y="71"/>
                    <a:pt x="1215" y="71"/>
                  </a:cubicBezTo>
                  <a:cubicBezTo>
                    <a:pt x="1328" y="71"/>
                    <a:pt x="1442" y="79"/>
                    <a:pt x="1555" y="87"/>
                  </a:cubicBezTo>
                  <a:cubicBezTo>
                    <a:pt x="1386" y="35"/>
                    <a:pt x="1216" y="0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362;p42">
              <a:extLst>
                <a:ext uri="{FF2B5EF4-FFF2-40B4-BE49-F238E27FC236}">
                  <a16:creationId xmlns:a16="http://schemas.microsoft.com/office/drawing/2014/main" id="{353FC613-BC7F-4056-B601-5385DB55AF9D}"/>
                </a:ext>
              </a:extLst>
            </p:cNvPr>
            <p:cNvSpPr/>
            <p:nvPr/>
          </p:nvSpPr>
          <p:spPr>
            <a:xfrm>
              <a:off x="6649241" y="3191926"/>
              <a:ext cx="141930" cy="54843"/>
            </a:xfrm>
            <a:custGeom>
              <a:avLst/>
              <a:gdLst/>
              <a:ahLst/>
              <a:cxnLst/>
              <a:rect l="l" t="t" r="r" b="b"/>
              <a:pathLst>
                <a:path w="1928" h="745" extrusionOk="0">
                  <a:moveTo>
                    <a:pt x="651" y="0"/>
                  </a:moveTo>
                  <a:cubicBezTo>
                    <a:pt x="429" y="0"/>
                    <a:pt x="209" y="38"/>
                    <a:pt x="1" y="105"/>
                  </a:cubicBezTo>
                  <a:cubicBezTo>
                    <a:pt x="165" y="92"/>
                    <a:pt x="328" y="81"/>
                    <a:pt x="490" y="81"/>
                  </a:cubicBezTo>
                  <a:cubicBezTo>
                    <a:pt x="687" y="81"/>
                    <a:pt x="880" y="98"/>
                    <a:pt x="1066" y="152"/>
                  </a:cubicBezTo>
                  <a:cubicBezTo>
                    <a:pt x="1237" y="196"/>
                    <a:pt x="1394" y="274"/>
                    <a:pt x="1540" y="373"/>
                  </a:cubicBezTo>
                  <a:cubicBezTo>
                    <a:pt x="1687" y="475"/>
                    <a:pt x="1809" y="606"/>
                    <a:pt x="1927" y="744"/>
                  </a:cubicBezTo>
                  <a:cubicBezTo>
                    <a:pt x="1844" y="582"/>
                    <a:pt x="1729" y="432"/>
                    <a:pt x="1587" y="314"/>
                  </a:cubicBezTo>
                  <a:cubicBezTo>
                    <a:pt x="1445" y="191"/>
                    <a:pt x="1272" y="109"/>
                    <a:pt x="1095" y="54"/>
                  </a:cubicBezTo>
                  <a:cubicBezTo>
                    <a:pt x="948" y="17"/>
                    <a:pt x="799" y="0"/>
                    <a:pt x="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363;p42">
              <a:extLst>
                <a:ext uri="{FF2B5EF4-FFF2-40B4-BE49-F238E27FC236}">
                  <a16:creationId xmlns:a16="http://schemas.microsoft.com/office/drawing/2014/main" id="{7AE2994B-225C-40D0-BBAC-B31ABB95CE55}"/>
                </a:ext>
              </a:extLst>
            </p:cNvPr>
            <p:cNvSpPr/>
            <p:nvPr/>
          </p:nvSpPr>
          <p:spPr>
            <a:xfrm>
              <a:off x="6748622" y="2928160"/>
              <a:ext cx="186614" cy="80020"/>
            </a:xfrm>
            <a:custGeom>
              <a:avLst/>
              <a:gdLst/>
              <a:ahLst/>
              <a:cxnLst/>
              <a:rect l="l" t="t" r="r" b="b"/>
              <a:pathLst>
                <a:path w="2535" h="1087" extrusionOk="0">
                  <a:moveTo>
                    <a:pt x="1128" y="1"/>
                  </a:moveTo>
                  <a:cubicBezTo>
                    <a:pt x="728" y="1"/>
                    <a:pt x="334" y="137"/>
                    <a:pt x="1" y="345"/>
                  </a:cubicBezTo>
                  <a:cubicBezTo>
                    <a:pt x="237" y="246"/>
                    <a:pt x="479" y="167"/>
                    <a:pt x="723" y="124"/>
                  </a:cubicBezTo>
                  <a:cubicBezTo>
                    <a:pt x="843" y="105"/>
                    <a:pt x="965" y="93"/>
                    <a:pt x="1086" y="93"/>
                  </a:cubicBezTo>
                  <a:cubicBezTo>
                    <a:pt x="1213" y="93"/>
                    <a:pt x="1338" y="106"/>
                    <a:pt x="1461" y="136"/>
                  </a:cubicBezTo>
                  <a:cubicBezTo>
                    <a:pt x="1702" y="187"/>
                    <a:pt x="1923" y="309"/>
                    <a:pt x="2104" y="475"/>
                  </a:cubicBezTo>
                  <a:cubicBezTo>
                    <a:pt x="2286" y="645"/>
                    <a:pt x="2420" y="858"/>
                    <a:pt x="2534" y="1087"/>
                  </a:cubicBezTo>
                  <a:cubicBezTo>
                    <a:pt x="2459" y="843"/>
                    <a:pt x="2337" y="610"/>
                    <a:pt x="2155" y="420"/>
                  </a:cubicBezTo>
                  <a:cubicBezTo>
                    <a:pt x="1978" y="231"/>
                    <a:pt x="1738" y="100"/>
                    <a:pt x="1481" y="37"/>
                  </a:cubicBezTo>
                  <a:cubicBezTo>
                    <a:pt x="1364" y="12"/>
                    <a:pt x="1246" y="1"/>
                    <a:pt x="1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364;p42">
              <a:extLst>
                <a:ext uri="{FF2B5EF4-FFF2-40B4-BE49-F238E27FC236}">
                  <a16:creationId xmlns:a16="http://schemas.microsoft.com/office/drawing/2014/main" id="{6794651C-A43D-439C-A624-1B3611B3A258}"/>
                </a:ext>
              </a:extLst>
            </p:cNvPr>
            <p:cNvSpPr/>
            <p:nvPr/>
          </p:nvSpPr>
          <p:spPr>
            <a:xfrm>
              <a:off x="6587109" y="2848949"/>
              <a:ext cx="53518" cy="126986"/>
            </a:xfrm>
            <a:custGeom>
              <a:avLst/>
              <a:gdLst/>
              <a:ahLst/>
              <a:cxnLst/>
              <a:rect l="l" t="t" r="r" b="b"/>
              <a:pathLst>
                <a:path w="727" h="1725" extrusionOk="0">
                  <a:moveTo>
                    <a:pt x="1" y="1"/>
                  </a:moveTo>
                  <a:lnTo>
                    <a:pt x="1" y="1"/>
                  </a:lnTo>
                  <a:cubicBezTo>
                    <a:pt x="147" y="83"/>
                    <a:pt x="261" y="201"/>
                    <a:pt x="352" y="336"/>
                  </a:cubicBezTo>
                  <a:cubicBezTo>
                    <a:pt x="442" y="469"/>
                    <a:pt x="513" y="620"/>
                    <a:pt x="557" y="773"/>
                  </a:cubicBezTo>
                  <a:cubicBezTo>
                    <a:pt x="608" y="932"/>
                    <a:pt x="632" y="1094"/>
                    <a:pt x="628" y="1256"/>
                  </a:cubicBezTo>
                  <a:cubicBezTo>
                    <a:pt x="628" y="1413"/>
                    <a:pt x="593" y="1578"/>
                    <a:pt x="506" y="1724"/>
                  </a:cubicBezTo>
                  <a:cubicBezTo>
                    <a:pt x="628" y="1602"/>
                    <a:pt x="688" y="1429"/>
                    <a:pt x="707" y="1259"/>
                  </a:cubicBezTo>
                  <a:cubicBezTo>
                    <a:pt x="726" y="1085"/>
                    <a:pt x="699" y="912"/>
                    <a:pt x="655" y="746"/>
                  </a:cubicBezTo>
                  <a:cubicBezTo>
                    <a:pt x="600" y="584"/>
                    <a:pt x="526" y="422"/>
                    <a:pt x="415" y="292"/>
                  </a:cubicBezTo>
                  <a:cubicBezTo>
                    <a:pt x="309" y="158"/>
                    <a:pt x="167" y="4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365;p42">
              <a:extLst>
                <a:ext uri="{FF2B5EF4-FFF2-40B4-BE49-F238E27FC236}">
                  <a16:creationId xmlns:a16="http://schemas.microsoft.com/office/drawing/2014/main" id="{A1C01350-FECB-48F5-AF5C-455F1940042E}"/>
                </a:ext>
              </a:extLst>
            </p:cNvPr>
            <p:cNvSpPr/>
            <p:nvPr/>
          </p:nvSpPr>
          <p:spPr>
            <a:xfrm>
              <a:off x="6309945" y="2730280"/>
              <a:ext cx="125587" cy="56536"/>
            </a:xfrm>
            <a:custGeom>
              <a:avLst/>
              <a:gdLst/>
              <a:ahLst/>
              <a:cxnLst/>
              <a:rect l="l" t="t" r="r" b="b"/>
              <a:pathLst>
                <a:path w="1706" h="768" extrusionOk="0">
                  <a:moveTo>
                    <a:pt x="1306" y="1"/>
                  </a:moveTo>
                  <a:cubicBezTo>
                    <a:pt x="1093" y="1"/>
                    <a:pt x="879" y="23"/>
                    <a:pt x="668" y="69"/>
                  </a:cubicBezTo>
                  <a:cubicBezTo>
                    <a:pt x="502" y="112"/>
                    <a:pt x="329" y="172"/>
                    <a:pt x="187" y="290"/>
                  </a:cubicBezTo>
                  <a:cubicBezTo>
                    <a:pt x="116" y="345"/>
                    <a:pt x="60" y="420"/>
                    <a:pt x="25" y="507"/>
                  </a:cubicBezTo>
                  <a:cubicBezTo>
                    <a:pt x="12" y="551"/>
                    <a:pt x="9" y="594"/>
                    <a:pt x="1" y="637"/>
                  </a:cubicBezTo>
                  <a:cubicBezTo>
                    <a:pt x="5" y="681"/>
                    <a:pt x="9" y="728"/>
                    <a:pt x="16" y="768"/>
                  </a:cubicBezTo>
                  <a:cubicBezTo>
                    <a:pt x="9" y="590"/>
                    <a:pt x="99" y="436"/>
                    <a:pt x="234" y="349"/>
                  </a:cubicBezTo>
                  <a:cubicBezTo>
                    <a:pt x="367" y="258"/>
                    <a:pt x="529" y="203"/>
                    <a:pt x="691" y="168"/>
                  </a:cubicBezTo>
                  <a:cubicBezTo>
                    <a:pt x="1019" y="85"/>
                    <a:pt x="1362" y="69"/>
                    <a:pt x="1706" y="26"/>
                  </a:cubicBezTo>
                  <a:cubicBezTo>
                    <a:pt x="1573" y="9"/>
                    <a:pt x="1440" y="1"/>
                    <a:pt x="1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366;p42">
              <a:extLst>
                <a:ext uri="{FF2B5EF4-FFF2-40B4-BE49-F238E27FC236}">
                  <a16:creationId xmlns:a16="http://schemas.microsoft.com/office/drawing/2014/main" id="{2F306809-AC9E-4947-8497-833A96C32A77}"/>
                </a:ext>
              </a:extLst>
            </p:cNvPr>
            <p:cNvSpPr/>
            <p:nvPr/>
          </p:nvSpPr>
          <p:spPr>
            <a:xfrm>
              <a:off x="6425596" y="2838937"/>
              <a:ext cx="84657" cy="30109"/>
            </a:xfrm>
            <a:custGeom>
              <a:avLst/>
              <a:gdLst/>
              <a:ahLst/>
              <a:cxnLst/>
              <a:rect l="l" t="t" r="r" b="b"/>
              <a:pathLst>
                <a:path w="1150" h="409" extrusionOk="0">
                  <a:moveTo>
                    <a:pt x="771" y="1"/>
                  </a:moveTo>
                  <a:cubicBezTo>
                    <a:pt x="685" y="1"/>
                    <a:pt x="599" y="12"/>
                    <a:pt x="514" y="37"/>
                  </a:cubicBezTo>
                  <a:cubicBezTo>
                    <a:pt x="304" y="113"/>
                    <a:pt x="135" y="246"/>
                    <a:pt x="0" y="408"/>
                  </a:cubicBezTo>
                  <a:cubicBezTo>
                    <a:pt x="190" y="314"/>
                    <a:pt x="356" y="188"/>
                    <a:pt x="545" y="132"/>
                  </a:cubicBezTo>
                  <a:cubicBezTo>
                    <a:pt x="731" y="65"/>
                    <a:pt x="936" y="81"/>
                    <a:pt x="1149" y="69"/>
                  </a:cubicBezTo>
                  <a:cubicBezTo>
                    <a:pt x="1030" y="27"/>
                    <a:pt x="901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367;p42">
              <a:extLst>
                <a:ext uri="{FF2B5EF4-FFF2-40B4-BE49-F238E27FC236}">
                  <a16:creationId xmlns:a16="http://schemas.microsoft.com/office/drawing/2014/main" id="{E9FB405A-7DF6-408F-8497-58F2AF6B08E8}"/>
                </a:ext>
              </a:extLst>
            </p:cNvPr>
            <p:cNvSpPr/>
            <p:nvPr/>
          </p:nvSpPr>
          <p:spPr>
            <a:xfrm>
              <a:off x="6291099" y="3215115"/>
              <a:ext cx="154297" cy="44095"/>
            </a:xfrm>
            <a:custGeom>
              <a:avLst/>
              <a:gdLst/>
              <a:ahLst/>
              <a:cxnLst/>
              <a:rect l="l" t="t" r="r" b="b"/>
              <a:pathLst>
                <a:path w="2096" h="599" extrusionOk="0">
                  <a:moveTo>
                    <a:pt x="931" y="1"/>
                  </a:moveTo>
                  <a:cubicBezTo>
                    <a:pt x="745" y="1"/>
                    <a:pt x="555" y="49"/>
                    <a:pt x="399" y="149"/>
                  </a:cubicBezTo>
                  <a:cubicBezTo>
                    <a:pt x="225" y="260"/>
                    <a:pt x="95" y="421"/>
                    <a:pt x="0" y="599"/>
                  </a:cubicBezTo>
                  <a:cubicBezTo>
                    <a:pt x="126" y="444"/>
                    <a:pt x="268" y="307"/>
                    <a:pt x="438" y="216"/>
                  </a:cubicBezTo>
                  <a:cubicBezTo>
                    <a:pt x="585" y="141"/>
                    <a:pt x="746" y="98"/>
                    <a:pt x="909" y="98"/>
                  </a:cubicBezTo>
                  <a:cubicBezTo>
                    <a:pt x="935" y="98"/>
                    <a:pt x="961" y="99"/>
                    <a:pt x="987" y="101"/>
                  </a:cubicBezTo>
                  <a:cubicBezTo>
                    <a:pt x="1180" y="109"/>
                    <a:pt x="1370" y="165"/>
                    <a:pt x="1551" y="227"/>
                  </a:cubicBezTo>
                  <a:cubicBezTo>
                    <a:pt x="1736" y="295"/>
                    <a:pt x="1914" y="378"/>
                    <a:pt x="2095" y="464"/>
                  </a:cubicBezTo>
                  <a:cubicBezTo>
                    <a:pt x="1780" y="227"/>
                    <a:pt x="1409" y="34"/>
                    <a:pt x="995" y="3"/>
                  </a:cubicBezTo>
                  <a:cubicBezTo>
                    <a:pt x="974" y="2"/>
                    <a:pt x="952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368;p42">
              <a:extLst>
                <a:ext uri="{FF2B5EF4-FFF2-40B4-BE49-F238E27FC236}">
                  <a16:creationId xmlns:a16="http://schemas.microsoft.com/office/drawing/2014/main" id="{4EF13EEB-8C8B-471A-B65F-EE9FA8E2B55C}"/>
                </a:ext>
              </a:extLst>
            </p:cNvPr>
            <p:cNvSpPr/>
            <p:nvPr/>
          </p:nvSpPr>
          <p:spPr>
            <a:xfrm>
              <a:off x="5920664" y="3023493"/>
              <a:ext cx="74719" cy="14649"/>
            </a:xfrm>
            <a:custGeom>
              <a:avLst/>
              <a:gdLst/>
              <a:ahLst/>
              <a:cxnLst/>
              <a:rect l="l" t="t" r="r" b="b"/>
              <a:pathLst>
                <a:path w="1015" h="199" extrusionOk="0">
                  <a:moveTo>
                    <a:pt x="485" y="1"/>
                  </a:moveTo>
                  <a:cubicBezTo>
                    <a:pt x="320" y="1"/>
                    <a:pt x="155" y="26"/>
                    <a:pt x="0" y="96"/>
                  </a:cubicBezTo>
                  <a:cubicBezTo>
                    <a:pt x="38" y="97"/>
                    <a:pt x="75" y="98"/>
                    <a:pt x="112" y="98"/>
                  </a:cubicBezTo>
                  <a:cubicBezTo>
                    <a:pt x="199" y="98"/>
                    <a:pt x="284" y="95"/>
                    <a:pt x="368" y="95"/>
                  </a:cubicBezTo>
                  <a:cubicBezTo>
                    <a:pt x="418" y="95"/>
                    <a:pt x="468" y="96"/>
                    <a:pt x="517" y="100"/>
                  </a:cubicBezTo>
                  <a:cubicBezTo>
                    <a:pt x="687" y="104"/>
                    <a:pt x="849" y="135"/>
                    <a:pt x="1014" y="198"/>
                  </a:cubicBezTo>
                  <a:cubicBezTo>
                    <a:pt x="892" y="60"/>
                    <a:pt x="699" y="13"/>
                    <a:pt x="521" y="1"/>
                  </a:cubicBezTo>
                  <a:cubicBezTo>
                    <a:pt x="509" y="1"/>
                    <a:pt x="497" y="1"/>
                    <a:pt x="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369;p42">
              <a:extLst>
                <a:ext uri="{FF2B5EF4-FFF2-40B4-BE49-F238E27FC236}">
                  <a16:creationId xmlns:a16="http://schemas.microsoft.com/office/drawing/2014/main" id="{AB5E64C6-F6A0-4E48-9B7F-B62E899D44C7}"/>
                </a:ext>
              </a:extLst>
            </p:cNvPr>
            <p:cNvSpPr/>
            <p:nvPr/>
          </p:nvSpPr>
          <p:spPr>
            <a:xfrm>
              <a:off x="6060093" y="3594680"/>
              <a:ext cx="1133082" cy="823163"/>
            </a:xfrm>
            <a:custGeom>
              <a:avLst/>
              <a:gdLst/>
              <a:ahLst/>
              <a:cxnLst/>
              <a:rect l="l" t="t" r="r" b="b"/>
              <a:pathLst>
                <a:path w="15392" h="11182" extrusionOk="0">
                  <a:moveTo>
                    <a:pt x="15392" y="0"/>
                  </a:moveTo>
                  <a:lnTo>
                    <a:pt x="648" y="340"/>
                  </a:lnTo>
                  <a:lnTo>
                    <a:pt x="0" y="11149"/>
                  </a:lnTo>
                  <a:lnTo>
                    <a:pt x="14710" y="11182"/>
                  </a:lnTo>
                  <a:lnTo>
                    <a:pt x="153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370;p42">
              <a:extLst>
                <a:ext uri="{FF2B5EF4-FFF2-40B4-BE49-F238E27FC236}">
                  <a16:creationId xmlns:a16="http://schemas.microsoft.com/office/drawing/2014/main" id="{C1414803-FCDA-473F-B532-B13984852A2F}"/>
                </a:ext>
              </a:extLst>
            </p:cNvPr>
            <p:cNvSpPr/>
            <p:nvPr/>
          </p:nvSpPr>
          <p:spPr>
            <a:xfrm>
              <a:off x="6107796" y="3336435"/>
              <a:ext cx="1180417" cy="283344"/>
            </a:xfrm>
            <a:custGeom>
              <a:avLst/>
              <a:gdLst/>
              <a:ahLst/>
              <a:cxnLst/>
              <a:rect l="l" t="t" r="r" b="b"/>
              <a:pathLst>
                <a:path w="16035" h="3849" extrusionOk="0">
                  <a:moveTo>
                    <a:pt x="228" y="0"/>
                  </a:moveTo>
                  <a:lnTo>
                    <a:pt x="0" y="3848"/>
                  </a:lnTo>
                  <a:lnTo>
                    <a:pt x="15656" y="3848"/>
                  </a:lnTo>
                  <a:lnTo>
                    <a:pt x="1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371;p42">
              <a:extLst>
                <a:ext uri="{FF2B5EF4-FFF2-40B4-BE49-F238E27FC236}">
                  <a16:creationId xmlns:a16="http://schemas.microsoft.com/office/drawing/2014/main" id="{B961BA58-DED4-4C89-98DA-E5D8184B113B}"/>
                </a:ext>
              </a:extLst>
            </p:cNvPr>
            <p:cNvSpPr/>
            <p:nvPr/>
          </p:nvSpPr>
          <p:spPr>
            <a:xfrm>
              <a:off x="5473300" y="2513333"/>
              <a:ext cx="651346" cy="1902138"/>
            </a:xfrm>
            <a:custGeom>
              <a:avLst/>
              <a:gdLst/>
              <a:ahLst/>
              <a:cxnLst/>
              <a:rect l="l" t="t" r="r" b="b"/>
              <a:pathLst>
                <a:path w="8848" h="25839" extrusionOk="0">
                  <a:moveTo>
                    <a:pt x="0" y="1"/>
                  </a:moveTo>
                  <a:lnTo>
                    <a:pt x="0" y="25838"/>
                  </a:lnTo>
                  <a:lnTo>
                    <a:pt x="7971" y="25838"/>
                  </a:lnTo>
                  <a:lnTo>
                    <a:pt x="8847" y="11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372;p42">
              <a:extLst>
                <a:ext uri="{FF2B5EF4-FFF2-40B4-BE49-F238E27FC236}">
                  <a16:creationId xmlns:a16="http://schemas.microsoft.com/office/drawing/2014/main" id="{D4A942A2-4A02-4BF9-9A2E-8DBE40B72E08}"/>
                </a:ext>
              </a:extLst>
            </p:cNvPr>
            <p:cNvSpPr/>
            <p:nvPr/>
          </p:nvSpPr>
          <p:spPr>
            <a:xfrm>
              <a:off x="6241335" y="1920871"/>
              <a:ext cx="338261" cy="316618"/>
            </a:xfrm>
            <a:custGeom>
              <a:avLst/>
              <a:gdLst/>
              <a:ahLst/>
              <a:cxnLst/>
              <a:rect l="l" t="t" r="r" b="b"/>
              <a:pathLst>
                <a:path w="4595" h="4301" extrusionOk="0">
                  <a:moveTo>
                    <a:pt x="3046" y="1"/>
                  </a:moveTo>
                  <a:cubicBezTo>
                    <a:pt x="2017" y="1"/>
                    <a:pt x="460" y="700"/>
                    <a:pt x="238" y="1395"/>
                  </a:cubicBezTo>
                  <a:cubicBezTo>
                    <a:pt x="1" y="2137"/>
                    <a:pt x="948" y="4300"/>
                    <a:pt x="948" y="4300"/>
                  </a:cubicBezTo>
                  <a:lnTo>
                    <a:pt x="2705" y="3929"/>
                  </a:lnTo>
                  <a:cubicBezTo>
                    <a:pt x="2705" y="3929"/>
                    <a:pt x="2669" y="3723"/>
                    <a:pt x="2705" y="3254"/>
                  </a:cubicBezTo>
                  <a:cubicBezTo>
                    <a:pt x="3482" y="3187"/>
                    <a:pt x="3818" y="2441"/>
                    <a:pt x="3818" y="2441"/>
                  </a:cubicBezTo>
                  <a:cubicBezTo>
                    <a:pt x="3818" y="2441"/>
                    <a:pt x="3891" y="2451"/>
                    <a:pt x="3991" y="2451"/>
                  </a:cubicBezTo>
                  <a:cubicBezTo>
                    <a:pt x="4204" y="2451"/>
                    <a:pt x="4540" y="2404"/>
                    <a:pt x="4563" y="2105"/>
                  </a:cubicBezTo>
                  <a:cubicBezTo>
                    <a:pt x="4595" y="1663"/>
                    <a:pt x="4188" y="1597"/>
                    <a:pt x="4188" y="1597"/>
                  </a:cubicBezTo>
                  <a:cubicBezTo>
                    <a:pt x="4188" y="1597"/>
                    <a:pt x="4259" y="113"/>
                    <a:pt x="3245" y="10"/>
                  </a:cubicBezTo>
                  <a:cubicBezTo>
                    <a:pt x="3181" y="4"/>
                    <a:pt x="3115" y="1"/>
                    <a:pt x="3046" y="1"/>
                  </a:cubicBezTo>
                  <a:close/>
                </a:path>
              </a:pathLst>
            </a:custGeom>
            <a:solidFill>
              <a:srgbClr val="FFC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373;p42">
              <a:extLst>
                <a:ext uri="{FF2B5EF4-FFF2-40B4-BE49-F238E27FC236}">
                  <a16:creationId xmlns:a16="http://schemas.microsoft.com/office/drawing/2014/main" id="{E5C0F8FF-96D2-434C-8123-E7299488899A}"/>
                </a:ext>
              </a:extLst>
            </p:cNvPr>
            <p:cNvSpPr/>
            <p:nvPr/>
          </p:nvSpPr>
          <p:spPr>
            <a:xfrm>
              <a:off x="6690245" y="4415426"/>
              <a:ext cx="585534" cy="117710"/>
            </a:xfrm>
            <a:custGeom>
              <a:avLst/>
              <a:gdLst/>
              <a:ahLst/>
              <a:cxnLst/>
              <a:rect l="l" t="t" r="r" b="b"/>
              <a:pathLst>
                <a:path w="7954" h="1599" extrusionOk="0">
                  <a:moveTo>
                    <a:pt x="5759" y="0"/>
                  </a:moveTo>
                  <a:cubicBezTo>
                    <a:pt x="5759" y="0"/>
                    <a:pt x="1773" y="743"/>
                    <a:pt x="861" y="1011"/>
                  </a:cubicBezTo>
                  <a:cubicBezTo>
                    <a:pt x="0" y="1268"/>
                    <a:pt x="104" y="1599"/>
                    <a:pt x="1029" y="1599"/>
                  </a:cubicBezTo>
                  <a:cubicBezTo>
                    <a:pt x="1084" y="1599"/>
                    <a:pt x="1141" y="1598"/>
                    <a:pt x="1201" y="1595"/>
                  </a:cubicBezTo>
                  <a:cubicBezTo>
                    <a:pt x="2281" y="1552"/>
                    <a:pt x="6434" y="1283"/>
                    <a:pt x="6434" y="1283"/>
                  </a:cubicBezTo>
                  <a:lnTo>
                    <a:pt x="6434" y="1595"/>
                  </a:lnTo>
                  <a:lnTo>
                    <a:pt x="7953" y="1595"/>
                  </a:lnTo>
                  <a:lnTo>
                    <a:pt x="7953" y="798"/>
                  </a:lnTo>
                  <a:lnTo>
                    <a:pt x="5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374;p42">
              <a:extLst>
                <a:ext uri="{FF2B5EF4-FFF2-40B4-BE49-F238E27FC236}">
                  <a16:creationId xmlns:a16="http://schemas.microsoft.com/office/drawing/2014/main" id="{DAFACF8A-7A43-456B-B151-B6D811843C28}"/>
                </a:ext>
              </a:extLst>
            </p:cNvPr>
            <p:cNvSpPr/>
            <p:nvPr/>
          </p:nvSpPr>
          <p:spPr>
            <a:xfrm>
              <a:off x="7683545" y="4461951"/>
              <a:ext cx="497417" cy="148997"/>
            </a:xfrm>
            <a:custGeom>
              <a:avLst/>
              <a:gdLst/>
              <a:ahLst/>
              <a:cxnLst/>
              <a:rect l="l" t="t" r="r" b="b"/>
              <a:pathLst>
                <a:path w="6757" h="2024" extrusionOk="0">
                  <a:moveTo>
                    <a:pt x="1765" y="0"/>
                  </a:moveTo>
                  <a:lnTo>
                    <a:pt x="1" y="836"/>
                  </a:lnTo>
                  <a:lnTo>
                    <a:pt x="1" y="1697"/>
                  </a:lnTo>
                  <a:lnTo>
                    <a:pt x="1318" y="1697"/>
                  </a:lnTo>
                  <a:lnTo>
                    <a:pt x="1318" y="1393"/>
                  </a:lnTo>
                  <a:cubicBezTo>
                    <a:pt x="1318" y="1393"/>
                    <a:pt x="3004" y="1764"/>
                    <a:pt x="4358" y="1934"/>
                  </a:cubicBezTo>
                  <a:cubicBezTo>
                    <a:pt x="4829" y="1993"/>
                    <a:pt x="5300" y="2024"/>
                    <a:pt x="5677" y="2024"/>
                  </a:cubicBezTo>
                  <a:cubicBezTo>
                    <a:pt x="6380" y="2024"/>
                    <a:pt x="6757" y="1918"/>
                    <a:pt x="6196" y="1697"/>
                  </a:cubicBezTo>
                  <a:cubicBezTo>
                    <a:pt x="5336" y="1357"/>
                    <a:pt x="1765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375;p42">
              <a:extLst>
                <a:ext uri="{FF2B5EF4-FFF2-40B4-BE49-F238E27FC236}">
                  <a16:creationId xmlns:a16="http://schemas.microsoft.com/office/drawing/2014/main" id="{CF62317D-645A-4DAB-BA42-1F90EED8DE97}"/>
                </a:ext>
              </a:extLst>
            </p:cNvPr>
            <p:cNvSpPr/>
            <p:nvPr/>
          </p:nvSpPr>
          <p:spPr>
            <a:xfrm>
              <a:off x="6987432" y="3458932"/>
              <a:ext cx="857688" cy="1073969"/>
            </a:xfrm>
            <a:custGeom>
              <a:avLst/>
              <a:gdLst/>
              <a:ahLst/>
              <a:cxnLst/>
              <a:rect l="l" t="t" r="r" b="b"/>
              <a:pathLst>
                <a:path w="11651" h="14589" extrusionOk="0">
                  <a:moveTo>
                    <a:pt x="3936" y="0"/>
                  </a:moveTo>
                  <a:cubicBezTo>
                    <a:pt x="1757" y="0"/>
                    <a:pt x="1" y="104"/>
                    <a:pt x="1" y="104"/>
                  </a:cubicBezTo>
                  <a:cubicBezTo>
                    <a:pt x="1" y="104"/>
                    <a:pt x="1900" y="7192"/>
                    <a:pt x="2100" y="9119"/>
                  </a:cubicBezTo>
                  <a:cubicBezTo>
                    <a:pt x="2249" y="10505"/>
                    <a:pt x="2317" y="10852"/>
                    <a:pt x="2104" y="10852"/>
                  </a:cubicBezTo>
                  <a:cubicBezTo>
                    <a:pt x="2022" y="10852"/>
                    <a:pt x="1899" y="10800"/>
                    <a:pt x="1722" y="10736"/>
                  </a:cubicBezTo>
                  <a:cubicBezTo>
                    <a:pt x="1588" y="10689"/>
                    <a:pt x="1457" y="10667"/>
                    <a:pt x="1339" y="10667"/>
                  </a:cubicBezTo>
                  <a:cubicBezTo>
                    <a:pt x="900" y="10667"/>
                    <a:pt x="646" y="10970"/>
                    <a:pt x="1122" y="11372"/>
                  </a:cubicBezTo>
                  <a:cubicBezTo>
                    <a:pt x="1692" y="11852"/>
                    <a:pt x="2224" y="12310"/>
                    <a:pt x="1840" y="12310"/>
                  </a:cubicBezTo>
                  <a:cubicBezTo>
                    <a:pt x="1820" y="12310"/>
                    <a:pt x="1798" y="12309"/>
                    <a:pt x="1773" y="12307"/>
                  </a:cubicBezTo>
                  <a:cubicBezTo>
                    <a:pt x="1750" y="12304"/>
                    <a:pt x="1728" y="12303"/>
                    <a:pt x="1707" y="12303"/>
                  </a:cubicBezTo>
                  <a:cubicBezTo>
                    <a:pt x="1261" y="12303"/>
                    <a:pt x="1201" y="12800"/>
                    <a:pt x="1445" y="13041"/>
                  </a:cubicBezTo>
                  <a:cubicBezTo>
                    <a:pt x="1698" y="13297"/>
                    <a:pt x="3494" y="14181"/>
                    <a:pt x="3750" y="14210"/>
                  </a:cubicBezTo>
                  <a:cubicBezTo>
                    <a:pt x="3815" y="14216"/>
                    <a:pt x="3901" y="14230"/>
                    <a:pt x="3985" y="14230"/>
                  </a:cubicBezTo>
                  <a:cubicBezTo>
                    <a:pt x="4227" y="14230"/>
                    <a:pt x="4447" y="14107"/>
                    <a:pt x="4054" y="13297"/>
                  </a:cubicBezTo>
                  <a:cubicBezTo>
                    <a:pt x="3521" y="12208"/>
                    <a:pt x="4271" y="2938"/>
                    <a:pt x="4271" y="2938"/>
                  </a:cubicBezTo>
                  <a:cubicBezTo>
                    <a:pt x="4271" y="2938"/>
                    <a:pt x="8233" y="3924"/>
                    <a:pt x="9244" y="7066"/>
                  </a:cubicBezTo>
                  <a:cubicBezTo>
                    <a:pt x="10258" y="10208"/>
                    <a:pt x="10155" y="11143"/>
                    <a:pt x="9903" y="11297"/>
                  </a:cubicBezTo>
                  <a:cubicBezTo>
                    <a:pt x="9650" y="11447"/>
                    <a:pt x="8762" y="11802"/>
                    <a:pt x="8714" y="12055"/>
                  </a:cubicBezTo>
                  <a:cubicBezTo>
                    <a:pt x="8663" y="12307"/>
                    <a:pt x="9397" y="12461"/>
                    <a:pt x="9674" y="12713"/>
                  </a:cubicBezTo>
                  <a:cubicBezTo>
                    <a:pt x="9954" y="12966"/>
                    <a:pt x="9650" y="13041"/>
                    <a:pt x="9322" y="13321"/>
                  </a:cubicBezTo>
                  <a:cubicBezTo>
                    <a:pt x="8991" y="13601"/>
                    <a:pt x="9018" y="14434"/>
                    <a:pt x="9421" y="14588"/>
                  </a:cubicBezTo>
                  <a:cubicBezTo>
                    <a:pt x="9421" y="14588"/>
                    <a:pt x="10688" y="13854"/>
                    <a:pt x="11221" y="13625"/>
                  </a:cubicBezTo>
                  <a:cubicBezTo>
                    <a:pt x="11525" y="13171"/>
                    <a:pt x="11651" y="12816"/>
                    <a:pt x="11375" y="12256"/>
                  </a:cubicBezTo>
                  <a:cubicBezTo>
                    <a:pt x="11095" y="11700"/>
                    <a:pt x="11295" y="3317"/>
                    <a:pt x="11548" y="933"/>
                  </a:cubicBezTo>
                  <a:cubicBezTo>
                    <a:pt x="10159" y="169"/>
                    <a:pt x="6706" y="0"/>
                    <a:pt x="3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376;p42">
              <a:extLst>
                <a:ext uri="{FF2B5EF4-FFF2-40B4-BE49-F238E27FC236}">
                  <a16:creationId xmlns:a16="http://schemas.microsoft.com/office/drawing/2014/main" id="{AD2EE187-AC83-4D60-9EF7-3A25E3DA26F6}"/>
                </a:ext>
              </a:extLst>
            </p:cNvPr>
            <p:cNvSpPr/>
            <p:nvPr/>
          </p:nvSpPr>
          <p:spPr>
            <a:xfrm>
              <a:off x="6942748" y="3336435"/>
              <a:ext cx="929684" cy="260818"/>
            </a:xfrm>
            <a:custGeom>
              <a:avLst/>
              <a:gdLst/>
              <a:ahLst/>
              <a:cxnLst/>
              <a:rect l="l" t="t" r="r" b="b"/>
              <a:pathLst>
                <a:path w="12629" h="3543" extrusionOk="0">
                  <a:moveTo>
                    <a:pt x="0" y="0"/>
                  </a:moveTo>
                  <a:lnTo>
                    <a:pt x="336" y="1654"/>
                  </a:lnTo>
                  <a:cubicBezTo>
                    <a:pt x="336" y="1654"/>
                    <a:pt x="4585" y="3542"/>
                    <a:pt x="8008" y="3542"/>
                  </a:cubicBezTo>
                  <a:cubicBezTo>
                    <a:pt x="8248" y="3542"/>
                    <a:pt x="8484" y="3533"/>
                    <a:pt x="8714" y="3513"/>
                  </a:cubicBezTo>
                  <a:cubicBezTo>
                    <a:pt x="12226" y="3205"/>
                    <a:pt x="12258" y="2901"/>
                    <a:pt x="12258" y="2901"/>
                  </a:cubicBezTo>
                  <a:lnTo>
                    <a:pt x="12629" y="1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5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377;p42">
              <a:extLst>
                <a:ext uri="{FF2B5EF4-FFF2-40B4-BE49-F238E27FC236}">
                  <a16:creationId xmlns:a16="http://schemas.microsoft.com/office/drawing/2014/main" id="{0391B7F4-C957-4680-9796-258C0DBB4AC0}"/>
                </a:ext>
              </a:extLst>
            </p:cNvPr>
            <p:cNvSpPr/>
            <p:nvPr/>
          </p:nvSpPr>
          <p:spPr>
            <a:xfrm>
              <a:off x="6308546" y="2187656"/>
              <a:ext cx="156947" cy="111895"/>
            </a:xfrm>
            <a:custGeom>
              <a:avLst/>
              <a:gdLst/>
              <a:ahLst/>
              <a:cxnLst/>
              <a:rect l="l" t="t" r="r" b="b"/>
              <a:pathLst>
                <a:path w="2132" h="1520" extrusionOk="0">
                  <a:moveTo>
                    <a:pt x="1858" y="1"/>
                  </a:moveTo>
                  <a:cubicBezTo>
                    <a:pt x="1858" y="1"/>
                    <a:pt x="643" y="270"/>
                    <a:pt x="35" y="676"/>
                  </a:cubicBezTo>
                  <a:cubicBezTo>
                    <a:pt x="0" y="1082"/>
                    <a:pt x="304" y="1520"/>
                    <a:pt x="304" y="1520"/>
                  </a:cubicBezTo>
                  <a:lnTo>
                    <a:pt x="2131" y="1015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rgbClr val="0315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378;p42">
              <a:extLst>
                <a:ext uri="{FF2B5EF4-FFF2-40B4-BE49-F238E27FC236}">
                  <a16:creationId xmlns:a16="http://schemas.microsoft.com/office/drawing/2014/main" id="{A9FF3A22-78DA-4D48-AB59-BA6FFF87A839}"/>
                </a:ext>
              </a:extLst>
            </p:cNvPr>
            <p:cNvSpPr/>
            <p:nvPr/>
          </p:nvSpPr>
          <p:spPr>
            <a:xfrm>
              <a:off x="8255319" y="3788143"/>
              <a:ext cx="636623" cy="324053"/>
            </a:xfrm>
            <a:custGeom>
              <a:avLst/>
              <a:gdLst/>
              <a:ahLst/>
              <a:cxnLst/>
              <a:rect l="l" t="t" r="r" b="b"/>
              <a:pathLst>
                <a:path w="8648" h="4402" extrusionOk="0">
                  <a:moveTo>
                    <a:pt x="5436" y="1"/>
                  </a:moveTo>
                  <a:cubicBezTo>
                    <a:pt x="4805" y="1"/>
                    <a:pt x="4460" y="345"/>
                    <a:pt x="4460" y="345"/>
                  </a:cubicBezTo>
                  <a:cubicBezTo>
                    <a:pt x="4460" y="345"/>
                    <a:pt x="4346" y="175"/>
                    <a:pt x="2969" y="175"/>
                  </a:cubicBezTo>
                  <a:cubicBezTo>
                    <a:pt x="2846" y="175"/>
                    <a:pt x="2713" y="176"/>
                    <a:pt x="2569" y="179"/>
                  </a:cubicBezTo>
                  <a:cubicBezTo>
                    <a:pt x="813" y="210"/>
                    <a:pt x="1" y="2408"/>
                    <a:pt x="1" y="2408"/>
                  </a:cubicBezTo>
                  <a:cubicBezTo>
                    <a:pt x="18" y="2895"/>
                    <a:pt x="251" y="3060"/>
                    <a:pt x="558" y="3060"/>
                  </a:cubicBezTo>
                  <a:cubicBezTo>
                    <a:pt x="1199" y="3060"/>
                    <a:pt x="2163" y="2341"/>
                    <a:pt x="2163" y="2341"/>
                  </a:cubicBezTo>
                  <a:cubicBezTo>
                    <a:pt x="2163" y="2341"/>
                    <a:pt x="2938" y="2126"/>
                    <a:pt x="3323" y="2126"/>
                  </a:cubicBezTo>
                  <a:cubicBezTo>
                    <a:pt x="3370" y="2126"/>
                    <a:pt x="3412" y="2129"/>
                    <a:pt x="3445" y="2137"/>
                  </a:cubicBezTo>
                  <a:cubicBezTo>
                    <a:pt x="3544" y="2699"/>
                    <a:pt x="3676" y="2864"/>
                    <a:pt x="3796" y="2864"/>
                  </a:cubicBezTo>
                  <a:cubicBezTo>
                    <a:pt x="3964" y="2864"/>
                    <a:pt x="4108" y="2543"/>
                    <a:pt x="4108" y="2543"/>
                  </a:cubicBezTo>
                  <a:cubicBezTo>
                    <a:pt x="4132" y="2980"/>
                    <a:pt x="4629" y="4401"/>
                    <a:pt x="5201" y="4401"/>
                  </a:cubicBezTo>
                  <a:cubicBezTo>
                    <a:pt x="5778" y="4401"/>
                    <a:pt x="5471" y="3352"/>
                    <a:pt x="5470" y="3352"/>
                  </a:cubicBezTo>
                  <a:lnTo>
                    <a:pt x="5470" y="3352"/>
                  </a:lnTo>
                  <a:cubicBezTo>
                    <a:pt x="5471" y="3352"/>
                    <a:pt x="5872" y="3852"/>
                    <a:pt x="6257" y="3852"/>
                  </a:cubicBezTo>
                  <a:cubicBezTo>
                    <a:pt x="6372" y="3852"/>
                    <a:pt x="6486" y="3807"/>
                    <a:pt x="6587" y="3691"/>
                  </a:cubicBezTo>
                  <a:cubicBezTo>
                    <a:pt x="7025" y="3182"/>
                    <a:pt x="6046" y="2137"/>
                    <a:pt x="6046" y="2137"/>
                  </a:cubicBezTo>
                  <a:lnTo>
                    <a:pt x="6046" y="2137"/>
                  </a:lnTo>
                  <a:cubicBezTo>
                    <a:pt x="6047" y="2137"/>
                    <a:pt x="7128" y="2543"/>
                    <a:pt x="7906" y="2610"/>
                  </a:cubicBezTo>
                  <a:cubicBezTo>
                    <a:pt x="7922" y="2612"/>
                    <a:pt x="7937" y="2612"/>
                    <a:pt x="7952" y="2612"/>
                  </a:cubicBezTo>
                  <a:cubicBezTo>
                    <a:pt x="8647" y="2612"/>
                    <a:pt x="7909" y="1106"/>
                    <a:pt x="6587" y="345"/>
                  </a:cubicBezTo>
                  <a:cubicBezTo>
                    <a:pt x="6137" y="87"/>
                    <a:pt x="5751" y="1"/>
                    <a:pt x="5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379;p42">
              <a:extLst>
                <a:ext uri="{FF2B5EF4-FFF2-40B4-BE49-F238E27FC236}">
                  <a16:creationId xmlns:a16="http://schemas.microsoft.com/office/drawing/2014/main" id="{3D3C407A-1EFD-419B-9881-AC1697E621DE}"/>
                </a:ext>
              </a:extLst>
            </p:cNvPr>
            <p:cNvSpPr/>
            <p:nvPr/>
          </p:nvSpPr>
          <p:spPr>
            <a:xfrm>
              <a:off x="8288152" y="3845490"/>
              <a:ext cx="269652" cy="119992"/>
            </a:xfrm>
            <a:custGeom>
              <a:avLst/>
              <a:gdLst/>
              <a:ahLst/>
              <a:cxnLst/>
              <a:rect l="l" t="t" r="r" b="b"/>
              <a:pathLst>
                <a:path w="3663" h="1630" extrusionOk="0">
                  <a:moveTo>
                    <a:pt x="2366" y="1"/>
                  </a:moveTo>
                  <a:cubicBezTo>
                    <a:pt x="2080" y="1"/>
                    <a:pt x="1796" y="44"/>
                    <a:pt x="1520" y="130"/>
                  </a:cubicBezTo>
                  <a:cubicBezTo>
                    <a:pt x="1342" y="185"/>
                    <a:pt x="1176" y="272"/>
                    <a:pt x="1010" y="358"/>
                  </a:cubicBezTo>
                  <a:cubicBezTo>
                    <a:pt x="861" y="469"/>
                    <a:pt x="699" y="568"/>
                    <a:pt x="580" y="710"/>
                  </a:cubicBezTo>
                  <a:cubicBezTo>
                    <a:pt x="517" y="777"/>
                    <a:pt x="442" y="837"/>
                    <a:pt x="395" y="915"/>
                  </a:cubicBezTo>
                  <a:lnTo>
                    <a:pt x="238" y="1140"/>
                  </a:lnTo>
                  <a:cubicBezTo>
                    <a:pt x="182" y="1211"/>
                    <a:pt x="154" y="1302"/>
                    <a:pt x="111" y="1381"/>
                  </a:cubicBezTo>
                  <a:cubicBezTo>
                    <a:pt x="72" y="1464"/>
                    <a:pt x="36" y="1547"/>
                    <a:pt x="1" y="1629"/>
                  </a:cubicBezTo>
                  <a:cubicBezTo>
                    <a:pt x="209" y="1334"/>
                    <a:pt x="415" y="1041"/>
                    <a:pt x="687" y="824"/>
                  </a:cubicBezTo>
                  <a:cubicBezTo>
                    <a:pt x="948" y="595"/>
                    <a:pt x="1251" y="422"/>
                    <a:pt x="1582" y="323"/>
                  </a:cubicBezTo>
                  <a:cubicBezTo>
                    <a:pt x="1910" y="216"/>
                    <a:pt x="2258" y="169"/>
                    <a:pt x="2605" y="169"/>
                  </a:cubicBezTo>
                  <a:cubicBezTo>
                    <a:pt x="2956" y="169"/>
                    <a:pt x="3311" y="201"/>
                    <a:pt x="3662" y="276"/>
                  </a:cubicBezTo>
                  <a:cubicBezTo>
                    <a:pt x="3335" y="126"/>
                    <a:pt x="2976" y="39"/>
                    <a:pt x="2613" y="12"/>
                  </a:cubicBezTo>
                  <a:cubicBezTo>
                    <a:pt x="2531" y="4"/>
                    <a:pt x="2448" y="1"/>
                    <a:pt x="2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380;p42">
              <a:extLst>
                <a:ext uri="{FF2B5EF4-FFF2-40B4-BE49-F238E27FC236}">
                  <a16:creationId xmlns:a16="http://schemas.microsoft.com/office/drawing/2014/main" id="{081894A5-8100-4F5F-A2EB-F9FD02EC32C4}"/>
                </a:ext>
              </a:extLst>
            </p:cNvPr>
            <p:cNvSpPr/>
            <p:nvPr/>
          </p:nvSpPr>
          <p:spPr>
            <a:xfrm>
              <a:off x="8245970" y="3902248"/>
              <a:ext cx="269725" cy="119919"/>
            </a:xfrm>
            <a:custGeom>
              <a:avLst/>
              <a:gdLst/>
              <a:ahLst/>
              <a:cxnLst/>
              <a:rect l="l" t="t" r="r" b="b"/>
              <a:pathLst>
                <a:path w="3664" h="1629" extrusionOk="0">
                  <a:moveTo>
                    <a:pt x="2380" y="1"/>
                  </a:moveTo>
                  <a:cubicBezTo>
                    <a:pt x="2089" y="1"/>
                    <a:pt x="1797" y="42"/>
                    <a:pt x="1521" y="132"/>
                  </a:cubicBezTo>
                  <a:cubicBezTo>
                    <a:pt x="1339" y="184"/>
                    <a:pt x="1173" y="270"/>
                    <a:pt x="1011" y="361"/>
                  </a:cubicBezTo>
                  <a:cubicBezTo>
                    <a:pt x="862" y="472"/>
                    <a:pt x="700" y="567"/>
                    <a:pt x="581" y="709"/>
                  </a:cubicBezTo>
                  <a:cubicBezTo>
                    <a:pt x="518" y="780"/>
                    <a:pt x="443" y="835"/>
                    <a:pt x="396" y="913"/>
                  </a:cubicBezTo>
                  <a:lnTo>
                    <a:pt x="238" y="1139"/>
                  </a:lnTo>
                  <a:cubicBezTo>
                    <a:pt x="183" y="1214"/>
                    <a:pt x="151" y="1301"/>
                    <a:pt x="112" y="1383"/>
                  </a:cubicBezTo>
                  <a:cubicBezTo>
                    <a:pt x="72" y="1463"/>
                    <a:pt x="37" y="1545"/>
                    <a:pt x="1" y="1628"/>
                  </a:cubicBezTo>
                  <a:cubicBezTo>
                    <a:pt x="210" y="1332"/>
                    <a:pt x="416" y="1044"/>
                    <a:pt x="687" y="827"/>
                  </a:cubicBezTo>
                  <a:cubicBezTo>
                    <a:pt x="948" y="598"/>
                    <a:pt x="1252" y="425"/>
                    <a:pt x="1580" y="326"/>
                  </a:cubicBezTo>
                  <a:cubicBezTo>
                    <a:pt x="1907" y="215"/>
                    <a:pt x="2255" y="172"/>
                    <a:pt x="2605" y="168"/>
                  </a:cubicBezTo>
                  <a:cubicBezTo>
                    <a:pt x="2957" y="172"/>
                    <a:pt x="3312" y="199"/>
                    <a:pt x="3663" y="279"/>
                  </a:cubicBezTo>
                  <a:cubicBezTo>
                    <a:pt x="3336" y="128"/>
                    <a:pt x="2977" y="42"/>
                    <a:pt x="2614" y="10"/>
                  </a:cubicBezTo>
                  <a:cubicBezTo>
                    <a:pt x="2536" y="4"/>
                    <a:pt x="2458" y="1"/>
                    <a:pt x="2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381;p42">
              <a:extLst>
                <a:ext uri="{FF2B5EF4-FFF2-40B4-BE49-F238E27FC236}">
                  <a16:creationId xmlns:a16="http://schemas.microsoft.com/office/drawing/2014/main" id="{85C1E47E-4840-4FD0-8575-F039B093C4BD}"/>
                </a:ext>
              </a:extLst>
            </p:cNvPr>
            <p:cNvSpPr/>
            <p:nvPr/>
          </p:nvSpPr>
          <p:spPr>
            <a:xfrm>
              <a:off x="8190832" y="3597036"/>
              <a:ext cx="216207" cy="348420"/>
            </a:xfrm>
            <a:custGeom>
              <a:avLst/>
              <a:gdLst/>
              <a:ahLst/>
              <a:cxnLst/>
              <a:rect l="l" t="t" r="r" b="b"/>
              <a:pathLst>
                <a:path w="2937" h="4733" extrusionOk="0">
                  <a:moveTo>
                    <a:pt x="438" y="1"/>
                  </a:moveTo>
                  <a:cubicBezTo>
                    <a:pt x="438" y="1"/>
                    <a:pt x="1" y="612"/>
                    <a:pt x="269" y="983"/>
                  </a:cubicBezTo>
                  <a:cubicBezTo>
                    <a:pt x="1922" y="1323"/>
                    <a:pt x="1824" y="4733"/>
                    <a:pt x="1824" y="4733"/>
                  </a:cubicBezTo>
                  <a:lnTo>
                    <a:pt x="2869" y="4733"/>
                  </a:lnTo>
                  <a:cubicBezTo>
                    <a:pt x="2937" y="308"/>
                    <a:pt x="640" y="107"/>
                    <a:pt x="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382;p42">
              <a:extLst>
                <a:ext uri="{FF2B5EF4-FFF2-40B4-BE49-F238E27FC236}">
                  <a16:creationId xmlns:a16="http://schemas.microsoft.com/office/drawing/2014/main" id="{19D9711B-7D33-4541-BC55-86C60A03404F}"/>
                </a:ext>
              </a:extLst>
            </p:cNvPr>
            <p:cNvSpPr/>
            <p:nvPr/>
          </p:nvSpPr>
          <p:spPr>
            <a:xfrm>
              <a:off x="7902331" y="3461877"/>
              <a:ext cx="378013" cy="229973"/>
            </a:xfrm>
            <a:custGeom>
              <a:avLst/>
              <a:gdLst/>
              <a:ahLst/>
              <a:cxnLst/>
              <a:rect l="l" t="t" r="r" b="b"/>
              <a:pathLst>
                <a:path w="5135" h="3124" extrusionOk="0">
                  <a:moveTo>
                    <a:pt x="2588" y="0"/>
                  </a:moveTo>
                  <a:cubicBezTo>
                    <a:pt x="2343" y="0"/>
                    <a:pt x="2195" y="17"/>
                    <a:pt x="2195" y="17"/>
                  </a:cubicBezTo>
                  <a:cubicBezTo>
                    <a:pt x="2195" y="17"/>
                    <a:pt x="0" y="996"/>
                    <a:pt x="743" y="2345"/>
                  </a:cubicBezTo>
                  <a:cubicBezTo>
                    <a:pt x="1178" y="3093"/>
                    <a:pt x="2608" y="3123"/>
                    <a:pt x="3337" y="3123"/>
                  </a:cubicBezTo>
                  <a:cubicBezTo>
                    <a:pt x="3402" y="3123"/>
                    <a:pt x="3461" y="3123"/>
                    <a:pt x="3513" y="3123"/>
                  </a:cubicBezTo>
                  <a:cubicBezTo>
                    <a:pt x="4156" y="3123"/>
                    <a:pt x="4929" y="2855"/>
                    <a:pt x="4929" y="2855"/>
                  </a:cubicBezTo>
                  <a:cubicBezTo>
                    <a:pt x="4929" y="2855"/>
                    <a:pt x="5135" y="1130"/>
                    <a:pt x="4156" y="218"/>
                  </a:cubicBezTo>
                  <a:cubicBezTo>
                    <a:pt x="3529" y="37"/>
                    <a:pt x="2952" y="0"/>
                    <a:pt x="2588" y="0"/>
                  </a:cubicBezTo>
                  <a:close/>
                </a:path>
              </a:pathLst>
            </a:custGeom>
            <a:solidFill>
              <a:srgbClr val="FFC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383;p42">
              <a:extLst>
                <a:ext uri="{FF2B5EF4-FFF2-40B4-BE49-F238E27FC236}">
                  <a16:creationId xmlns:a16="http://schemas.microsoft.com/office/drawing/2014/main" id="{A908FD9A-946F-4B30-9F71-5B3A0CFB7A8A}"/>
                </a:ext>
              </a:extLst>
            </p:cNvPr>
            <p:cNvSpPr/>
            <p:nvPr/>
          </p:nvSpPr>
          <p:spPr>
            <a:xfrm>
              <a:off x="8056630" y="3393340"/>
              <a:ext cx="166517" cy="90841"/>
            </a:xfrm>
            <a:custGeom>
              <a:avLst/>
              <a:gdLst/>
              <a:ahLst/>
              <a:cxnLst/>
              <a:rect l="l" t="t" r="r" b="b"/>
              <a:pathLst>
                <a:path w="2262" h="1234" extrusionOk="0">
                  <a:moveTo>
                    <a:pt x="0" y="1"/>
                  </a:moveTo>
                  <a:lnTo>
                    <a:pt x="99" y="948"/>
                  </a:lnTo>
                  <a:cubicBezTo>
                    <a:pt x="99" y="948"/>
                    <a:pt x="751" y="1234"/>
                    <a:pt x="1454" y="1234"/>
                  </a:cubicBezTo>
                  <a:cubicBezTo>
                    <a:pt x="1657" y="1234"/>
                    <a:pt x="1864" y="1210"/>
                    <a:pt x="2060" y="1149"/>
                  </a:cubicBezTo>
                  <a:cubicBezTo>
                    <a:pt x="2092" y="577"/>
                    <a:pt x="2261" y="68"/>
                    <a:pt x="2261" y="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315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384;p42">
              <a:extLst>
                <a:ext uri="{FF2B5EF4-FFF2-40B4-BE49-F238E27FC236}">
                  <a16:creationId xmlns:a16="http://schemas.microsoft.com/office/drawing/2014/main" id="{61F28863-C503-4D4C-941F-21EF3D824B73}"/>
                </a:ext>
              </a:extLst>
            </p:cNvPr>
            <p:cNvSpPr/>
            <p:nvPr/>
          </p:nvSpPr>
          <p:spPr>
            <a:xfrm>
              <a:off x="6221606" y="1948845"/>
              <a:ext cx="2177826" cy="1564613"/>
            </a:xfrm>
            <a:custGeom>
              <a:avLst/>
              <a:gdLst/>
              <a:ahLst/>
              <a:cxnLst/>
              <a:rect l="l" t="t" r="r" b="b"/>
              <a:pathLst>
                <a:path w="29584" h="21254" extrusionOk="0">
                  <a:moveTo>
                    <a:pt x="19962" y="1"/>
                  </a:moveTo>
                  <a:lnTo>
                    <a:pt x="13948" y="1117"/>
                  </a:lnTo>
                  <a:cubicBezTo>
                    <a:pt x="13948" y="1117"/>
                    <a:pt x="13545" y="1690"/>
                    <a:pt x="12259" y="3040"/>
                  </a:cubicBezTo>
                  <a:cubicBezTo>
                    <a:pt x="10977" y="4394"/>
                    <a:pt x="5810" y="8210"/>
                    <a:pt x="5810" y="8210"/>
                  </a:cubicBezTo>
                  <a:cubicBezTo>
                    <a:pt x="5810" y="8210"/>
                    <a:pt x="5439" y="5640"/>
                    <a:pt x="4389" y="4461"/>
                  </a:cubicBezTo>
                  <a:cubicBezTo>
                    <a:pt x="4085" y="4116"/>
                    <a:pt x="3678" y="3967"/>
                    <a:pt x="3240" y="3967"/>
                  </a:cubicBezTo>
                  <a:cubicBezTo>
                    <a:pt x="2173" y="3967"/>
                    <a:pt x="925" y="4855"/>
                    <a:pt x="542" y="5980"/>
                  </a:cubicBezTo>
                  <a:cubicBezTo>
                    <a:pt x="1" y="7567"/>
                    <a:pt x="2231" y="13139"/>
                    <a:pt x="5033" y="13510"/>
                  </a:cubicBezTo>
                  <a:cubicBezTo>
                    <a:pt x="5250" y="13539"/>
                    <a:pt x="5465" y="13552"/>
                    <a:pt x="5675" y="13552"/>
                  </a:cubicBezTo>
                  <a:cubicBezTo>
                    <a:pt x="8177" y="13552"/>
                    <a:pt x="10131" y="11655"/>
                    <a:pt x="10132" y="11654"/>
                  </a:cubicBezTo>
                  <a:lnTo>
                    <a:pt x="10132" y="11654"/>
                  </a:lnTo>
                  <a:cubicBezTo>
                    <a:pt x="10131" y="11655"/>
                    <a:pt x="7294" y="17464"/>
                    <a:pt x="9962" y="18948"/>
                  </a:cubicBezTo>
                  <a:cubicBezTo>
                    <a:pt x="12109" y="20145"/>
                    <a:pt x="15658" y="21253"/>
                    <a:pt x="18741" y="21253"/>
                  </a:cubicBezTo>
                  <a:cubicBezTo>
                    <a:pt x="19488" y="21253"/>
                    <a:pt x="20208" y="21188"/>
                    <a:pt x="20874" y="21044"/>
                  </a:cubicBezTo>
                  <a:cubicBezTo>
                    <a:pt x="22784" y="20625"/>
                    <a:pt x="23811" y="18474"/>
                    <a:pt x="23811" y="18474"/>
                  </a:cubicBezTo>
                  <a:cubicBezTo>
                    <a:pt x="23811" y="18474"/>
                    <a:pt x="24077" y="20199"/>
                    <a:pt x="26448" y="20199"/>
                  </a:cubicBezTo>
                  <a:cubicBezTo>
                    <a:pt x="26470" y="20199"/>
                    <a:pt x="26492" y="20199"/>
                    <a:pt x="26514" y="20199"/>
                  </a:cubicBezTo>
                  <a:cubicBezTo>
                    <a:pt x="28944" y="20164"/>
                    <a:pt x="29583" y="17124"/>
                    <a:pt x="29248" y="13782"/>
                  </a:cubicBezTo>
                  <a:cubicBezTo>
                    <a:pt x="28909" y="10439"/>
                    <a:pt x="26683" y="6958"/>
                    <a:pt x="25160" y="5337"/>
                  </a:cubicBezTo>
                  <a:cubicBezTo>
                    <a:pt x="23640" y="3718"/>
                    <a:pt x="19962" y="1"/>
                    <a:pt x="19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385;p42">
              <a:extLst>
                <a:ext uri="{FF2B5EF4-FFF2-40B4-BE49-F238E27FC236}">
                  <a16:creationId xmlns:a16="http://schemas.microsoft.com/office/drawing/2014/main" id="{8C564CF0-9494-4589-B130-507296B76676}"/>
                </a:ext>
              </a:extLst>
            </p:cNvPr>
            <p:cNvSpPr/>
            <p:nvPr/>
          </p:nvSpPr>
          <p:spPr>
            <a:xfrm>
              <a:off x="7234929" y="1948845"/>
              <a:ext cx="479823" cy="182344"/>
            </a:xfrm>
            <a:custGeom>
              <a:avLst/>
              <a:gdLst/>
              <a:ahLst/>
              <a:cxnLst/>
              <a:rect l="l" t="t" r="r" b="b"/>
              <a:pathLst>
                <a:path w="6518" h="2477" extrusionOk="0">
                  <a:moveTo>
                    <a:pt x="6197" y="1"/>
                  </a:moveTo>
                  <a:lnTo>
                    <a:pt x="183" y="1117"/>
                  </a:lnTo>
                  <a:cubicBezTo>
                    <a:pt x="183" y="1117"/>
                    <a:pt x="128" y="1193"/>
                    <a:pt x="1" y="1354"/>
                  </a:cubicBezTo>
                  <a:cubicBezTo>
                    <a:pt x="493" y="2003"/>
                    <a:pt x="1568" y="2477"/>
                    <a:pt x="2650" y="2477"/>
                  </a:cubicBezTo>
                  <a:cubicBezTo>
                    <a:pt x="2739" y="2477"/>
                    <a:pt x="2829" y="2474"/>
                    <a:pt x="2918" y="2467"/>
                  </a:cubicBezTo>
                  <a:cubicBezTo>
                    <a:pt x="4848" y="2230"/>
                    <a:pt x="6075" y="897"/>
                    <a:pt x="6517" y="328"/>
                  </a:cubicBezTo>
                  <a:cubicBezTo>
                    <a:pt x="6316" y="123"/>
                    <a:pt x="6197" y="1"/>
                    <a:pt x="6197" y="1"/>
                  </a:cubicBezTo>
                  <a:close/>
                </a:path>
              </a:pathLst>
            </a:custGeom>
            <a:solidFill>
              <a:srgbClr val="0315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386;p42">
              <a:extLst>
                <a:ext uri="{FF2B5EF4-FFF2-40B4-BE49-F238E27FC236}">
                  <a16:creationId xmlns:a16="http://schemas.microsoft.com/office/drawing/2014/main" id="{5FBEBF67-A72B-4ADB-BA47-F41B3F4BA185}"/>
                </a:ext>
              </a:extLst>
            </p:cNvPr>
            <p:cNvSpPr/>
            <p:nvPr/>
          </p:nvSpPr>
          <p:spPr>
            <a:xfrm>
              <a:off x="7248327" y="1767602"/>
              <a:ext cx="442868" cy="326998"/>
            </a:xfrm>
            <a:custGeom>
              <a:avLst/>
              <a:gdLst/>
              <a:ahLst/>
              <a:cxnLst/>
              <a:rect l="l" t="t" r="r" b="b"/>
              <a:pathLst>
                <a:path w="6016" h="4442" extrusionOk="0">
                  <a:moveTo>
                    <a:pt x="4492" y="0"/>
                  </a:moveTo>
                  <a:lnTo>
                    <a:pt x="609" y="2499"/>
                  </a:lnTo>
                  <a:lnTo>
                    <a:pt x="1" y="3579"/>
                  </a:lnTo>
                  <a:cubicBezTo>
                    <a:pt x="1" y="3579"/>
                    <a:pt x="206" y="3816"/>
                    <a:pt x="1354" y="4286"/>
                  </a:cubicBezTo>
                  <a:cubicBezTo>
                    <a:pt x="1711" y="4395"/>
                    <a:pt x="2055" y="4442"/>
                    <a:pt x="2385" y="4442"/>
                  </a:cubicBezTo>
                  <a:cubicBezTo>
                    <a:pt x="4520" y="4442"/>
                    <a:pt x="6015" y="2463"/>
                    <a:pt x="6015" y="2463"/>
                  </a:cubicBezTo>
                  <a:cubicBezTo>
                    <a:pt x="6015" y="2463"/>
                    <a:pt x="4594" y="0"/>
                    <a:pt x="4492" y="0"/>
                  </a:cubicBezTo>
                  <a:close/>
                </a:path>
              </a:pathLst>
            </a:custGeom>
            <a:solidFill>
              <a:srgbClr val="EAA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387;p42">
              <a:extLst>
                <a:ext uri="{FF2B5EF4-FFF2-40B4-BE49-F238E27FC236}">
                  <a16:creationId xmlns:a16="http://schemas.microsoft.com/office/drawing/2014/main" id="{C7BF251C-87E6-4076-B5FB-EFEB55EC3A6D}"/>
                </a:ext>
              </a:extLst>
            </p:cNvPr>
            <p:cNvSpPr/>
            <p:nvPr/>
          </p:nvSpPr>
          <p:spPr>
            <a:xfrm>
              <a:off x="7131278" y="1591365"/>
              <a:ext cx="123820" cy="173290"/>
            </a:xfrm>
            <a:custGeom>
              <a:avLst/>
              <a:gdLst/>
              <a:ahLst/>
              <a:cxnLst/>
              <a:rect l="l" t="t" r="r" b="b"/>
              <a:pathLst>
                <a:path w="1682" h="2354" extrusionOk="0">
                  <a:moveTo>
                    <a:pt x="995" y="1"/>
                  </a:moveTo>
                  <a:cubicBezTo>
                    <a:pt x="667" y="1"/>
                    <a:pt x="303" y="252"/>
                    <a:pt x="514" y="468"/>
                  </a:cubicBezTo>
                  <a:cubicBezTo>
                    <a:pt x="438" y="523"/>
                    <a:pt x="391" y="591"/>
                    <a:pt x="281" y="607"/>
                  </a:cubicBezTo>
                  <a:cubicBezTo>
                    <a:pt x="299" y="739"/>
                    <a:pt x="1" y="1259"/>
                    <a:pt x="271" y="1291"/>
                  </a:cubicBezTo>
                  <a:lnTo>
                    <a:pt x="271" y="1291"/>
                  </a:lnTo>
                  <a:cubicBezTo>
                    <a:pt x="94" y="1354"/>
                    <a:pt x="176" y="1712"/>
                    <a:pt x="372" y="1791"/>
                  </a:cubicBezTo>
                  <a:cubicBezTo>
                    <a:pt x="261" y="2102"/>
                    <a:pt x="514" y="2323"/>
                    <a:pt x="813" y="2350"/>
                  </a:cubicBezTo>
                  <a:cubicBezTo>
                    <a:pt x="837" y="2353"/>
                    <a:pt x="859" y="2354"/>
                    <a:pt x="880" y="2354"/>
                  </a:cubicBezTo>
                  <a:cubicBezTo>
                    <a:pt x="1259" y="2354"/>
                    <a:pt x="1287" y="2028"/>
                    <a:pt x="1354" y="1684"/>
                  </a:cubicBezTo>
                  <a:cubicBezTo>
                    <a:pt x="1476" y="1077"/>
                    <a:pt x="1682" y="556"/>
                    <a:pt x="1323" y="129"/>
                  </a:cubicBezTo>
                  <a:cubicBezTo>
                    <a:pt x="1243" y="38"/>
                    <a:pt x="1122" y="1"/>
                    <a:pt x="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388;p42">
              <a:extLst>
                <a:ext uri="{FF2B5EF4-FFF2-40B4-BE49-F238E27FC236}">
                  <a16:creationId xmlns:a16="http://schemas.microsoft.com/office/drawing/2014/main" id="{33238206-A19E-4A9F-AA8B-9B25DA8A4B16}"/>
                </a:ext>
              </a:extLst>
            </p:cNvPr>
            <p:cNvSpPr/>
            <p:nvPr/>
          </p:nvSpPr>
          <p:spPr>
            <a:xfrm>
              <a:off x="7177435" y="1343500"/>
              <a:ext cx="432709" cy="660400"/>
            </a:xfrm>
            <a:custGeom>
              <a:avLst/>
              <a:gdLst/>
              <a:ahLst/>
              <a:cxnLst/>
              <a:rect l="l" t="t" r="r" b="b"/>
              <a:pathLst>
                <a:path w="5878" h="8971" extrusionOk="0">
                  <a:moveTo>
                    <a:pt x="3194" y="1"/>
                  </a:moveTo>
                  <a:cubicBezTo>
                    <a:pt x="2647" y="1"/>
                    <a:pt x="1980" y="351"/>
                    <a:pt x="1370" y="1147"/>
                  </a:cubicBezTo>
                  <a:cubicBezTo>
                    <a:pt x="206" y="2671"/>
                    <a:pt x="1" y="4593"/>
                    <a:pt x="206" y="5963"/>
                  </a:cubicBezTo>
                  <a:cubicBezTo>
                    <a:pt x="408" y="7328"/>
                    <a:pt x="1370" y="8800"/>
                    <a:pt x="2179" y="8950"/>
                  </a:cubicBezTo>
                  <a:cubicBezTo>
                    <a:pt x="2252" y="8964"/>
                    <a:pt x="2336" y="8971"/>
                    <a:pt x="2430" y="8971"/>
                  </a:cubicBezTo>
                  <a:cubicBezTo>
                    <a:pt x="3385" y="8971"/>
                    <a:pt x="5297" y="8266"/>
                    <a:pt x="5574" y="6977"/>
                  </a:cubicBezTo>
                  <a:cubicBezTo>
                    <a:pt x="5878" y="5556"/>
                    <a:pt x="5171" y="3784"/>
                    <a:pt x="5171" y="3784"/>
                  </a:cubicBezTo>
                  <a:cubicBezTo>
                    <a:pt x="5171" y="3784"/>
                    <a:pt x="4610" y="1858"/>
                    <a:pt x="4259" y="797"/>
                  </a:cubicBezTo>
                  <a:cubicBezTo>
                    <a:pt x="4090" y="290"/>
                    <a:pt x="3691" y="1"/>
                    <a:pt x="3194" y="1"/>
                  </a:cubicBezTo>
                  <a:close/>
                </a:path>
              </a:pathLst>
            </a:custGeom>
            <a:solidFill>
              <a:srgbClr val="FFC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389;p42">
              <a:extLst>
                <a:ext uri="{FF2B5EF4-FFF2-40B4-BE49-F238E27FC236}">
                  <a16:creationId xmlns:a16="http://schemas.microsoft.com/office/drawing/2014/main" id="{25B940FB-37FA-428E-BE3D-D64E6B96EF47}"/>
                </a:ext>
              </a:extLst>
            </p:cNvPr>
            <p:cNvSpPr/>
            <p:nvPr/>
          </p:nvSpPr>
          <p:spPr>
            <a:xfrm>
              <a:off x="7457249" y="1475273"/>
              <a:ext cx="243445" cy="220109"/>
            </a:xfrm>
            <a:custGeom>
              <a:avLst/>
              <a:gdLst/>
              <a:ahLst/>
              <a:cxnLst/>
              <a:rect l="l" t="t" r="r" b="b"/>
              <a:pathLst>
                <a:path w="3307" h="2990" extrusionOk="0">
                  <a:moveTo>
                    <a:pt x="1724" y="1"/>
                  </a:moveTo>
                  <a:cubicBezTo>
                    <a:pt x="1549" y="1"/>
                    <a:pt x="1385" y="73"/>
                    <a:pt x="1350" y="246"/>
                  </a:cubicBezTo>
                  <a:cubicBezTo>
                    <a:pt x="1350" y="234"/>
                    <a:pt x="1346" y="167"/>
                    <a:pt x="1346" y="159"/>
                  </a:cubicBezTo>
                  <a:cubicBezTo>
                    <a:pt x="1321" y="155"/>
                    <a:pt x="1292" y="153"/>
                    <a:pt x="1261" y="153"/>
                  </a:cubicBezTo>
                  <a:cubicBezTo>
                    <a:pt x="992" y="153"/>
                    <a:pt x="559" y="291"/>
                    <a:pt x="746" y="612"/>
                  </a:cubicBezTo>
                  <a:cubicBezTo>
                    <a:pt x="684" y="557"/>
                    <a:pt x="631" y="534"/>
                    <a:pt x="587" y="534"/>
                  </a:cubicBezTo>
                  <a:cubicBezTo>
                    <a:pt x="380" y="534"/>
                    <a:pt x="359" y="1056"/>
                    <a:pt x="395" y="1228"/>
                  </a:cubicBezTo>
                  <a:cubicBezTo>
                    <a:pt x="364" y="1222"/>
                    <a:pt x="337" y="1219"/>
                    <a:pt x="312" y="1219"/>
                  </a:cubicBezTo>
                  <a:cubicBezTo>
                    <a:pt x="1" y="1219"/>
                    <a:pt x="201" y="1672"/>
                    <a:pt x="425" y="1768"/>
                  </a:cubicBezTo>
                  <a:lnTo>
                    <a:pt x="425" y="1768"/>
                  </a:lnTo>
                  <a:cubicBezTo>
                    <a:pt x="102" y="1820"/>
                    <a:pt x="326" y="2389"/>
                    <a:pt x="509" y="2554"/>
                  </a:cubicBezTo>
                  <a:cubicBezTo>
                    <a:pt x="612" y="2647"/>
                    <a:pt x="701" y="2681"/>
                    <a:pt x="784" y="2681"/>
                  </a:cubicBezTo>
                  <a:cubicBezTo>
                    <a:pt x="1013" y="2681"/>
                    <a:pt x="1190" y="2416"/>
                    <a:pt x="1463" y="2416"/>
                  </a:cubicBezTo>
                  <a:cubicBezTo>
                    <a:pt x="1471" y="2416"/>
                    <a:pt x="1480" y="2416"/>
                    <a:pt x="1488" y="2417"/>
                  </a:cubicBezTo>
                  <a:cubicBezTo>
                    <a:pt x="1329" y="2523"/>
                    <a:pt x="1313" y="2553"/>
                    <a:pt x="1350" y="2553"/>
                  </a:cubicBezTo>
                  <a:cubicBezTo>
                    <a:pt x="1377" y="2553"/>
                    <a:pt x="1431" y="2538"/>
                    <a:pt x="1480" y="2523"/>
                  </a:cubicBezTo>
                  <a:lnTo>
                    <a:pt x="1480" y="2523"/>
                  </a:lnTo>
                  <a:cubicBezTo>
                    <a:pt x="1463" y="2718"/>
                    <a:pt x="1601" y="2897"/>
                    <a:pt x="1676" y="2897"/>
                  </a:cubicBezTo>
                  <a:cubicBezTo>
                    <a:pt x="1709" y="2897"/>
                    <a:pt x="1730" y="2863"/>
                    <a:pt x="1721" y="2783"/>
                  </a:cubicBezTo>
                  <a:lnTo>
                    <a:pt x="1721" y="2783"/>
                  </a:lnTo>
                  <a:cubicBezTo>
                    <a:pt x="1751" y="2929"/>
                    <a:pt x="1917" y="2990"/>
                    <a:pt x="2119" y="2990"/>
                  </a:cubicBezTo>
                  <a:cubicBezTo>
                    <a:pt x="2608" y="2990"/>
                    <a:pt x="3307" y="2634"/>
                    <a:pt x="2767" y="2290"/>
                  </a:cubicBezTo>
                  <a:cubicBezTo>
                    <a:pt x="3117" y="2200"/>
                    <a:pt x="3073" y="1633"/>
                    <a:pt x="2742" y="1633"/>
                  </a:cubicBezTo>
                  <a:cubicBezTo>
                    <a:pt x="2722" y="1633"/>
                    <a:pt x="2702" y="1635"/>
                    <a:pt x="2680" y="1639"/>
                  </a:cubicBezTo>
                  <a:cubicBezTo>
                    <a:pt x="3134" y="1541"/>
                    <a:pt x="3177" y="933"/>
                    <a:pt x="2672" y="925"/>
                  </a:cubicBezTo>
                  <a:cubicBezTo>
                    <a:pt x="2970" y="713"/>
                    <a:pt x="2577" y="342"/>
                    <a:pt x="2323" y="342"/>
                  </a:cubicBezTo>
                  <a:cubicBezTo>
                    <a:pt x="2265" y="342"/>
                    <a:pt x="2214" y="362"/>
                    <a:pt x="2181" y="407"/>
                  </a:cubicBezTo>
                  <a:lnTo>
                    <a:pt x="2181" y="407"/>
                  </a:lnTo>
                  <a:cubicBezTo>
                    <a:pt x="2290" y="171"/>
                    <a:pt x="1994" y="1"/>
                    <a:pt x="1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390;p42">
              <a:extLst>
                <a:ext uri="{FF2B5EF4-FFF2-40B4-BE49-F238E27FC236}">
                  <a16:creationId xmlns:a16="http://schemas.microsoft.com/office/drawing/2014/main" id="{8418B96F-6AD1-4AE8-83FE-75D698B4B814}"/>
                </a:ext>
              </a:extLst>
            </p:cNvPr>
            <p:cNvSpPr/>
            <p:nvPr/>
          </p:nvSpPr>
          <p:spPr>
            <a:xfrm>
              <a:off x="7526963" y="1610653"/>
              <a:ext cx="131624" cy="140678"/>
            </a:xfrm>
            <a:custGeom>
              <a:avLst/>
              <a:gdLst/>
              <a:ahLst/>
              <a:cxnLst/>
              <a:rect l="l" t="t" r="r" b="b"/>
              <a:pathLst>
                <a:path w="1788" h="1911" extrusionOk="0">
                  <a:moveTo>
                    <a:pt x="974" y="0"/>
                  </a:moveTo>
                  <a:cubicBezTo>
                    <a:pt x="368" y="0"/>
                    <a:pt x="269" y="747"/>
                    <a:pt x="269" y="747"/>
                  </a:cubicBezTo>
                  <a:cubicBezTo>
                    <a:pt x="269" y="747"/>
                    <a:pt x="1" y="1387"/>
                    <a:pt x="438" y="1757"/>
                  </a:cubicBezTo>
                  <a:cubicBezTo>
                    <a:pt x="564" y="1864"/>
                    <a:pt x="706" y="1910"/>
                    <a:pt x="848" y="1910"/>
                  </a:cubicBezTo>
                  <a:cubicBezTo>
                    <a:pt x="1203" y="1910"/>
                    <a:pt x="1558" y="1623"/>
                    <a:pt x="1654" y="1288"/>
                  </a:cubicBezTo>
                  <a:cubicBezTo>
                    <a:pt x="1788" y="815"/>
                    <a:pt x="1654" y="37"/>
                    <a:pt x="1011" y="1"/>
                  </a:cubicBezTo>
                  <a:cubicBezTo>
                    <a:pt x="999" y="0"/>
                    <a:pt x="986" y="0"/>
                    <a:pt x="974" y="0"/>
                  </a:cubicBezTo>
                  <a:close/>
                </a:path>
              </a:pathLst>
            </a:custGeom>
            <a:solidFill>
              <a:srgbClr val="FFC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391;p42">
              <a:extLst>
                <a:ext uri="{FF2B5EF4-FFF2-40B4-BE49-F238E27FC236}">
                  <a16:creationId xmlns:a16="http://schemas.microsoft.com/office/drawing/2014/main" id="{8DC4F35F-56C6-4B68-A693-0CDE1532DDB1}"/>
                </a:ext>
              </a:extLst>
            </p:cNvPr>
            <p:cNvSpPr/>
            <p:nvPr/>
          </p:nvSpPr>
          <p:spPr>
            <a:xfrm>
              <a:off x="7306778" y="1696710"/>
              <a:ext cx="124409" cy="158346"/>
            </a:xfrm>
            <a:custGeom>
              <a:avLst/>
              <a:gdLst/>
              <a:ahLst/>
              <a:cxnLst/>
              <a:rect l="l" t="t" r="r" b="b"/>
              <a:pathLst>
                <a:path w="1690" h="2151" extrusionOk="0">
                  <a:moveTo>
                    <a:pt x="288" y="1"/>
                  </a:moveTo>
                  <a:cubicBezTo>
                    <a:pt x="288" y="1"/>
                    <a:pt x="1" y="640"/>
                    <a:pt x="67" y="1638"/>
                  </a:cubicBezTo>
                  <a:cubicBezTo>
                    <a:pt x="94" y="2015"/>
                    <a:pt x="280" y="2150"/>
                    <a:pt x="511" y="2150"/>
                  </a:cubicBezTo>
                  <a:cubicBezTo>
                    <a:pt x="890" y="2150"/>
                    <a:pt x="1388" y="1788"/>
                    <a:pt x="1504" y="1535"/>
                  </a:cubicBezTo>
                  <a:cubicBezTo>
                    <a:pt x="1689" y="1129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FC8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392;p42">
              <a:extLst>
                <a:ext uri="{FF2B5EF4-FFF2-40B4-BE49-F238E27FC236}">
                  <a16:creationId xmlns:a16="http://schemas.microsoft.com/office/drawing/2014/main" id="{686D76E4-C41A-4405-958D-ABB53F26419F}"/>
                </a:ext>
              </a:extLst>
            </p:cNvPr>
            <p:cNvSpPr/>
            <p:nvPr/>
          </p:nvSpPr>
          <p:spPr>
            <a:xfrm>
              <a:off x="7398798" y="1813539"/>
              <a:ext cx="105858" cy="75823"/>
            </a:xfrm>
            <a:custGeom>
              <a:avLst/>
              <a:gdLst/>
              <a:ahLst/>
              <a:cxnLst/>
              <a:rect l="l" t="t" r="r" b="b"/>
              <a:pathLst>
                <a:path w="1438" h="1030" extrusionOk="0">
                  <a:moveTo>
                    <a:pt x="1438" y="0"/>
                  </a:moveTo>
                  <a:lnTo>
                    <a:pt x="1438" y="0"/>
                  </a:lnTo>
                  <a:cubicBezTo>
                    <a:pt x="1374" y="146"/>
                    <a:pt x="1288" y="276"/>
                    <a:pt x="1193" y="398"/>
                  </a:cubicBezTo>
                  <a:cubicBezTo>
                    <a:pt x="1099" y="513"/>
                    <a:pt x="988" y="620"/>
                    <a:pt x="862" y="698"/>
                  </a:cubicBezTo>
                  <a:cubicBezTo>
                    <a:pt x="740" y="782"/>
                    <a:pt x="601" y="848"/>
                    <a:pt x="455" y="895"/>
                  </a:cubicBezTo>
                  <a:cubicBezTo>
                    <a:pt x="313" y="947"/>
                    <a:pt x="159" y="979"/>
                    <a:pt x="1" y="1014"/>
                  </a:cubicBezTo>
                  <a:cubicBezTo>
                    <a:pt x="80" y="1022"/>
                    <a:pt x="159" y="1026"/>
                    <a:pt x="242" y="1030"/>
                  </a:cubicBezTo>
                  <a:cubicBezTo>
                    <a:pt x="321" y="1022"/>
                    <a:pt x="403" y="1026"/>
                    <a:pt x="487" y="1002"/>
                  </a:cubicBezTo>
                  <a:cubicBezTo>
                    <a:pt x="649" y="975"/>
                    <a:pt x="802" y="908"/>
                    <a:pt x="940" y="817"/>
                  </a:cubicBezTo>
                  <a:cubicBezTo>
                    <a:pt x="1217" y="631"/>
                    <a:pt x="1418" y="323"/>
                    <a:pt x="1438" y="0"/>
                  </a:cubicBezTo>
                  <a:close/>
                </a:path>
              </a:pathLst>
            </a:custGeom>
            <a:solidFill>
              <a:srgbClr val="E28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393;p42">
              <a:extLst>
                <a:ext uri="{FF2B5EF4-FFF2-40B4-BE49-F238E27FC236}">
                  <a16:creationId xmlns:a16="http://schemas.microsoft.com/office/drawing/2014/main" id="{96128257-C9F9-442F-942C-D1D29D6E7E94}"/>
                </a:ext>
              </a:extLst>
            </p:cNvPr>
            <p:cNvSpPr/>
            <p:nvPr/>
          </p:nvSpPr>
          <p:spPr>
            <a:xfrm>
              <a:off x="7359046" y="1664172"/>
              <a:ext cx="26281" cy="34967"/>
            </a:xfrm>
            <a:custGeom>
              <a:avLst/>
              <a:gdLst/>
              <a:ahLst/>
              <a:cxnLst/>
              <a:rect l="l" t="t" r="r" b="b"/>
              <a:pathLst>
                <a:path w="357" h="475" extrusionOk="0">
                  <a:moveTo>
                    <a:pt x="178" y="0"/>
                  </a:moveTo>
                  <a:cubicBezTo>
                    <a:pt x="79" y="0"/>
                    <a:pt x="1" y="107"/>
                    <a:pt x="1" y="237"/>
                  </a:cubicBezTo>
                  <a:cubicBezTo>
                    <a:pt x="1" y="367"/>
                    <a:pt x="79" y="474"/>
                    <a:pt x="178" y="474"/>
                  </a:cubicBezTo>
                  <a:cubicBezTo>
                    <a:pt x="276" y="474"/>
                    <a:pt x="356" y="367"/>
                    <a:pt x="356" y="237"/>
                  </a:cubicBezTo>
                  <a:cubicBezTo>
                    <a:pt x="356" y="107"/>
                    <a:pt x="276" y="0"/>
                    <a:pt x="178" y="0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394;p42">
              <a:extLst>
                <a:ext uri="{FF2B5EF4-FFF2-40B4-BE49-F238E27FC236}">
                  <a16:creationId xmlns:a16="http://schemas.microsoft.com/office/drawing/2014/main" id="{ABBB83D2-44AF-4B10-B22C-BE68F850ACC3}"/>
                </a:ext>
              </a:extLst>
            </p:cNvPr>
            <p:cNvSpPr/>
            <p:nvPr/>
          </p:nvSpPr>
          <p:spPr>
            <a:xfrm>
              <a:off x="7272179" y="1692882"/>
              <a:ext cx="25986" cy="34967"/>
            </a:xfrm>
            <a:custGeom>
              <a:avLst/>
              <a:gdLst/>
              <a:ahLst/>
              <a:cxnLst/>
              <a:rect l="l" t="t" r="r" b="b"/>
              <a:pathLst>
                <a:path w="353" h="475" extrusionOk="0">
                  <a:moveTo>
                    <a:pt x="174" y="1"/>
                  </a:moveTo>
                  <a:cubicBezTo>
                    <a:pt x="79" y="1"/>
                    <a:pt x="1" y="108"/>
                    <a:pt x="1" y="237"/>
                  </a:cubicBezTo>
                  <a:cubicBezTo>
                    <a:pt x="1" y="368"/>
                    <a:pt x="79" y="474"/>
                    <a:pt x="174" y="474"/>
                  </a:cubicBezTo>
                  <a:cubicBezTo>
                    <a:pt x="273" y="474"/>
                    <a:pt x="352" y="368"/>
                    <a:pt x="352" y="237"/>
                  </a:cubicBezTo>
                  <a:cubicBezTo>
                    <a:pt x="352" y="108"/>
                    <a:pt x="273" y="1"/>
                    <a:pt x="174" y="1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395;p42">
              <a:extLst>
                <a:ext uri="{FF2B5EF4-FFF2-40B4-BE49-F238E27FC236}">
                  <a16:creationId xmlns:a16="http://schemas.microsoft.com/office/drawing/2014/main" id="{439EB59D-3A66-4602-A11C-DB31FD44A099}"/>
                </a:ext>
              </a:extLst>
            </p:cNvPr>
            <p:cNvSpPr/>
            <p:nvPr/>
          </p:nvSpPr>
          <p:spPr>
            <a:xfrm>
              <a:off x="7349991" y="1593500"/>
              <a:ext cx="75014" cy="36439"/>
            </a:xfrm>
            <a:custGeom>
              <a:avLst/>
              <a:gdLst/>
              <a:ahLst/>
              <a:cxnLst/>
              <a:rect l="l" t="t" r="r" b="b"/>
              <a:pathLst>
                <a:path w="1019" h="495" extrusionOk="0">
                  <a:moveTo>
                    <a:pt x="9" y="1"/>
                  </a:moveTo>
                  <a:lnTo>
                    <a:pt x="1" y="404"/>
                  </a:lnTo>
                  <a:cubicBezTo>
                    <a:pt x="261" y="412"/>
                    <a:pt x="735" y="439"/>
                    <a:pt x="885" y="494"/>
                  </a:cubicBezTo>
                  <a:lnTo>
                    <a:pt x="1019" y="112"/>
                  </a:lnTo>
                  <a:cubicBezTo>
                    <a:pt x="758" y="21"/>
                    <a:pt x="88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396;p42">
              <a:extLst>
                <a:ext uri="{FF2B5EF4-FFF2-40B4-BE49-F238E27FC236}">
                  <a16:creationId xmlns:a16="http://schemas.microsoft.com/office/drawing/2014/main" id="{434A5289-B248-4C84-8529-E9DA394D8504}"/>
                </a:ext>
              </a:extLst>
            </p:cNvPr>
            <p:cNvSpPr/>
            <p:nvPr/>
          </p:nvSpPr>
          <p:spPr>
            <a:xfrm>
              <a:off x="7224476" y="1609843"/>
              <a:ext cx="70155" cy="56168"/>
            </a:xfrm>
            <a:custGeom>
              <a:avLst/>
              <a:gdLst/>
              <a:ahLst/>
              <a:cxnLst/>
              <a:rect l="l" t="t" r="r" b="b"/>
              <a:pathLst>
                <a:path w="953" h="763" extrusionOk="0">
                  <a:moveTo>
                    <a:pt x="778" y="1"/>
                  </a:moveTo>
                  <a:cubicBezTo>
                    <a:pt x="759" y="8"/>
                    <a:pt x="309" y="225"/>
                    <a:pt x="1" y="415"/>
                  </a:cubicBezTo>
                  <a:lnTo>
                    <a:pt x="210" y="762"/>
                  </a:lnTo>
                  <a:cubicBezTo>
                    <a:pt x="503" y="584"/>
                    <a:pt x="948" y="367"/>
                    <a:pt x="953" y="363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397;p42">
              <a:extLst>
                <a:ext uri="{FF2B5EF4-FFF2-40B4-BE49-F238E27FC236}">
                  <a16:creationId xmlns:a16="http://schemas.microsoft.com/office/drawing/2014/main" id="{03AE3458-F256-4C9D-BB36-C65E21DFEA85}"/>
                </a:ext>
              </a:extLst>
            </p:cNvPr>
            <p:cNvSpPr/>
            <p:nvPr/>
          </p:nvSpPr>
          <p:spPr>
            <a:xfrm>
              <a:off x="7560900" y="1643265"/>
              <a:ext cx="60585" cy="79651"/>
            </a:xfrm>
            <a:custGeom>
              <a:avLst/>
              <a:gdLst/>
              <a:ahLst/>
              <a:cxnLst/>
              <a:rect l="l" t="t" r="r" b="b"/>
              <a:pathLst>
                <a:path w="823" h="1082" extrusionOk="0">
                  <a:moveTo>
                    <a:pt x="546" y="0"/>
                  </a:moveTo>
                  <a:cubicBezTo>
                    <a:pt x="420" y="4"/>
                    <a:pt x="321" y="87"/>
                    <a:pt x="254" y="177"/>
                  </a:cubicBezTo>
                  <a:cubicBezTo>
                    <a:pt x="190" y="268"/>
                    <a:pt x="139" y="367"/>
                    <a:pt x="108" y="470"/>
                  </a:cubicBezTo>
                  <a:cubicBezTo>
                    <a:pt x="68" y="572"/>
                    <a:pt x="48" y="679"/>
                    <a:pt x="21" y="782"/>
                  </a:cubicBezTo>
                  <a:lnTo>
                    <a:pt x="1" y="860"/>
                  </a:lnTo>
                  <a:lnTo>
                    <a:pt x="77" y="833"/>
                  </a:lnTo>
                  <a:cubicBezTo>
                    <a:pt x="115" y="821"/>
                    <a:pt x="155" y="805"/>
                    <a:pt x="190" y="802"/>
                  </a:cubicBezTo>
                  <a:cubicBezTo>
                    <a:pt x="196" y="801"/>
                    <a:pt x="202" y="801"/>
                    <a:pt x="207" y="801"/>
                  </a:cubicBezTo>
                  <a:cubicBezTo>
                    <a:pt x="236" y="801"/>
                    <a:pt x="251" y="811"/>
                    <a:pt x="258" y="840"/>
                  </a:cubicBezTo>
                  <a:cubicBezTo>
                    <a:pt x="266" y="911"/>
                    <a:pt x="230" y="999"/>
                    <a:pt x="199" y="1082"/>
                  </a:cubicBezTo>
                  <a:cubicBezTo>
                    <a:pt x="226" y="1046"/>
                    <a:pt x="250" y="1011"/>
                    <a:pt x="270" y="967"/>
                  </a:cubicBezTo>
                  <a:cubicBezTo>
                    <a:pt x="290" y="928"/>
                    <a:pt x="313" y="888"/>
                    <a:pt x="309" y="833"/>
                  </a:cubicBezTo>
                  <a:cubicBezTo>
                    <a:pt x="313" y="805"/>
                    <a:pt x="297" y="774"/>
                    <a:pt x="270" y="754"/>
                  </a:cubicBezTo>
                  <a:cubicBezTo>
                    <a:pt x="242" y="738"/>
                    <a:pt x="214" y="731"/>
                    <a:pt x="190" y="731"/>
                  </a:cubicBezTo>
                  <a:cubicBezTo>
                    <a:pt x="168" y="731"/>
                    <a:pt x="146" y="732"/>
                    <a:pt x="124" y="735"/>
                  </a:cubicBezTo>
                  <a:lnTo>
                    <a:pt x="124" y="735"/>
                  </a:lnTo>
                  <a:cubicBezTo>
                    <a:pt x="147" y="657"/>
                    <a:pt x="168" y="579"/>
                    <a:pt x="199" y="505"/>
                  </a:cubicBezTo>
                  <a:cubicBezTo>
                    <a:pt x="234" y="407"/>
                    <a:pt x="274" y="312"/>
                    <a:pt x="329" y="229"/>
                  </a:cubicBezTo>
                  <a:cubicBezTo>
                    <a:pt x="388" y="150"/>
                    <a:pt x="456" y="75"/>
                    <a:pt x="546" y="64"/>
                  </a:cubicBezTo>
                  <a:cubicBezTo>
                    <a:pt x="556" y="62"/>
                    <a:pt x="566" y="62"/>
                    <a:pt x="576" y="62"/>
                  </a:cubicBezTo>
                  <a:cubicBezTo>
                    <a:pt x="662" y="62"/>
                    <a:pt x="752" y="106"/>
                    <a:pt x="822" y="166"/>
                  </a:cubicBezTo>
                  <a:cubicBezTo>
                    <a:pt x="763" y="83"/>
                    <a:pt x="669" y="4"/>
                    <a:pt x="546" y="0"/>
                  </a:cubicBezTo>
                  <a:close/>
                </a:path>
              </a:pathLst>
            </a:custGeom>
            <a:solidFill>
              <a:srgbClr val="E28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398;p42">
              <a:extLst>
                <a:ext uri="{FF2B5EF4-FFF2-40B4-BE49-F238E27FC236}">
                  <a16:creationId xmlns:a16="http://schemas.microsoft.com/office/drawing/2014/main" id="{93EBFFFC-7E39-43A8-BC1A-D8B387B1D8A4}"/>
                </a:ext>
              </a:extLst>
            </p:cNvPr>
            <p:cNvSpPr/>
            <p:nvPr/>
          </p:nvSpPr>
          <p:spPr>
            <a:xfrm>
              <a:off x="7502008" y="1941631"/>
              <a:ext cx="211570" cy="233654"/>
            </a:xfrm>
            <a:custGeom>
              <a:avLst/>
              <a:gdLst/>
              <a:ahLst/>
              <a:cxnLst/>
              <a:rect l="l" t="t" r="r" b="b"/>
              <a:pathLst>
                <a:path w="2874" h="3174" extrusionOk="0">
                  <a:moveTo>
                    <a:pt x="2534" y="0"/>
                  </a:moveTo>
                  <a:lnTo>
                    <a:pt x="1" y="1958"/>
                  </a:lnTo>
                  <a:lnTo>
                    <a:pt x="1184" y="3173"/>
                  </a:lnTo>
                  <a:lnTo>
                    <a:pt x="2873" y="371"/>
                  </a:lnTo>
                  <a:lnTo>
                    <a:pt x="2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399;p42">
              <a:extLst>
                <a:ext uri="{FF2B5EF4-FFF2-40B4-BE49-F238E27FC236}">
                  <a16:creationId xmlns:a16="http://schemas.microsoft.com/office/drawing/2014/main" id="{78679946-E7BF-412A-88C6-07BAA1C5F976}"/>
                </a:ext>
              </a:extLst>
            </p:cNvPr>
            <p:cNvSpPr/>
            <p:nvPr/>
          </p:nvSpPr>
          <p:spPr>
            <a:xfrm>
              <a:off x="7238463" y="2011051"/>
              <a:ext cx="154371" cy="169167"/>
            </a:xfrm>
            <a:custGeom>
              <a:avLst/>
              <a:gdLst/>
              <a:ahLst/>
              <a:cxnLst/>
              <a:rect l="l" t="t" r="r" b="b"/>
              <a:pathLst>
                <a:path w="2097" h="2298" extrusionOk="0">
                  <a:moveTo>
                    <a:pt x="269" y="1"/>
                  </a:moveTo>
                  <a:lnTo>
                    <a:pt x="0" y="474"/>
                  </a:lnTo>
                  <a:lnTo>
                    <a:pt x="947" y="2297"/>
                  </a:lnTo>
                  <a:lnTo>
                    <a:pt x="2096" y="1148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400;p42">
              <a:extLst>
                <a:ext uri="{FF2B5EF4-FFF2-40B4-BE49-F238E27FC236}">
                  <a16:creationId xmlns:a16="http://schemas.microsoft.com/office/drawing/2014/main" id="{BE0DCD82-378D-4813-9DC1-42C001BA4A0E}"/>
                </a:ext>
              </a:extLst>
            </p:cNvPr>
            <p:cNvSpPr/>
            <p:nvPr/>
          </p:nvSpPr>
          <p:spPr>
            <a:xfrm>
              <a:off x="6336152" y="1951495"/>
              <a:ext cx="216207" cy="196405"/>
            </a:xfrm>
            <a:custGeom>
              <a:avLst/>
              <a:gdLst/>
              <a:ahLst/>
              <a:cxnLst/>
              <a:rect l="l" t="t" r="r" b="b"/>
              <a:pathLst>
                <a:path w="2937" h="2668" extrusionOk="0">
                  <a:moveTo>
                    <a:pt x="1468" y="1"/>
                  </a:moveTo>
                  <a:cubicBezTo>
                    <a:pt x="655" y="1"/>
                    <a:pt x="0" y="596"/>
                    <a:pt x="0" y="1334"/>
                  </a:cubicBezTo>
                  <a:cubicBezTo>
                    <a:pt x="0" y="2072"/>
                    <a:pt x="655" y="2668"/>
                    <a:pt x="1468" y="2668"/>
                  </a:cubicBezTo>
                  <a:cubicBezTo>
                    <a:pt x="2277" y="2668"/>
                    <a:pt x="2936" y="2072"/>
                    <a:pt x="2936" y="1334"/>
                  </a:cubicBezTo>
                  <a:cubicBezTo>
                    <a:pt x="2936" y="596"/>
                    <a:pt x="2277" y="1"/>
                    <a:pt x="14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401;p42">
              <a:extLst>
                <a:ext uri="{FF2B5EF4-FFF2-40B4-BE49-F238E27FC236}">
                  <a16:creationId xmlns:a16="http://schemas.microsoft.com/office/drawing/2014/main" id="{0154CF18-86FF-4D62-B4C4-560E86CE9E7C}"/>
                </a:ext>
              </a:extLst>
            </p:cNvPr>
            <p:cNvSpPr/>
            <p:nvPr/>
          </p:nvSpPr>
          <p:spPr>
            <a:xfrm>
              <a:off x="6305013" y="1927938"/>
              <a:ext cx="249334" cy="128605"/>
            </a:xfrm>
            <a:custGeom>
              <a:avLst/>
              <a:gdLst/>
              <a:ahLst/>
              <a:cxnLst/>
              <a:rect l="l" t="t" r="r" b="b"/>
              <a:pathLst>
                <a:path w="3387" h="1747" extrusionOk="0">
                  <a:moveTo>
                    <a:pt x="1875" y="1"/>
                  </a:moveTo>
                  <a:lnTo>
                    <a:pt x="1" y="987"/>
                  </a:lnTo>
                  <a:cubicBezTo>
                    <a:pt x="1" y="987"/>
                    <a:pt x="24" y="1366"/>
                    <a:pt x="506" y="1619"/>
                  </a:cubicBezTo>
                  <a:cubicBezTo>
                    <a:pt x="675" y="1708"/>
                    <a:pt x="810" y="1747"/>
                    <a:pt x="912" y="1747"/>
                  </a:cubicBezTo>
                  <a:cubicBezTo>
                    <a:pt x="1101" y="1747"/>
                    <a:pt x="1180" y="1615"/>
                    <a:pt x="1165" y="1417"/>
                  </a:cubicBezTo>
                  <a:lnTo>
                    <a:pt x="1165" y="1417"/>
                  </a:lnTo>
                  <a:cubicBezTo>
                    <a:pt x="1267" y="1451"/>
                    <a:pt x="1423" y="1502"/>
                    <a:pt x="1558" y="1502"/>
                  </a:cubicBezTo>
                  <a:cubicBezTo>
                    <a:pt x="1725" y="1502"/>
                    <a:pt x="1861" y="1423"/>
                    <a:pt x="1824" y="1137"/>
                  </a:cubicBezTo>
                  <a:lnTo>
                    <a:pt x="1824" y="1137"/>
                  </a:lnTo>
                  <a:cubicBezTo>
                    <a:pt x="1925" y="1216"/>
                    <a:pt x="2038" y="1251"/>
                    <a:pt x="2146" y="1251"/>
                  </a:cubicBezTo>
                  <a:cubicBezTo>
                    <a:pt x="2390" y="1251"/>
                    <a:pt x="2609" y="1072"/>
                    <a:pt x="2609" y="809"/>
                  </a:cubicBezTo>
                  <a:cubicBezTo>
                    <a:pt x="2817" y="897"/>
                    <a:pt x="2958" y="932"/>
                    <a:pt x="3051" y="932"/>
                  </a:cubicBezTo>
                  <a:cubicBezTo>
                    <a:pt x="3387" y="932"/>
                    <a:pt x="3090" y="478"/>
                    <a:pt x="3090" y="478"/>
                  </a:cubicBezTo>
                  <a:lnTo>
                    <a:pt x="1875" y="1"/>
                  </a:lnTo>
                  <a:close/>
                </a:path>
              </a:pathLst>
            </a:custGeom>
            <a:solidFill>
              <a:srgbClr val="FFC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402;p42">
              <a:extLst>
                <a:ext uri="{FF2B5EF4-FFF2-40B4-BE49-F238E27FC236}">
                  <a16:creationId xmlns:a16="http://schemas.microsoft.com/office/drawing/2014/main" id="{D9B000B2-76B1-4D0E-A273-1AD245789FDF}"/>
                </a:ext>
              </a:extLst>
            </p:cNvPr>
            <p:cNvSpPr/>
            <p:nvPr/>
          </p:nvSpPr>
          <p:spPr>
            <a:xfrm>
              <a:off x="6435460" y="1933459"/>
              <a:ext cx="61689" cy="54107"/>
            </a:xfrm>
            <a:custGeom>
              <a:avLst/>
              <a:gdLst/>
              <a:ahLst/>
              <a:cxnLst/>
              <a:rect l="l" t="t" r="r" b="b"/>
              <a:pathLst>
                <a:path w="838" h="735" extrusionOk="0">
                  <a:moveTo>
                    <a:pt x="1" y="0"/>
                  </a:moveTo>
                  <a:lnTo>
                    <a:pt x="1" y="0"/>
                  </a:lnTo>
                  <a:cubicBezTo>
                    <a:pt x="167" y="95"/>
                    <a:pt x="309" y="202"/>
                    <a:pt x="438" y="337"/>
                  </a:cubicBezTo>
                  <a:cubicBezTo>
                    <a:pt x="577" y="459"/>
                    <a:pt x="699" y="601"/>
                    <a:pt x="837" y="734"/>
                  </a:cubicBezTo>
                  <a:cubicBezTo>
                    <a:pt x="766" y="553"/>
                    <a:pt x="644" y="399"/>
                    <a:pt x="509" y="261"/>
                  </a:cubicBezTo>
                  <a:cubicBezTo>
                    <a:pt x="367" y="135"/>
                    <a:pt x="198" y="13"/>
                    <a:pt x="1" y="0"/>
                  </a:cubicBezTo>
                  <a:close/>
                </a:path>
              </a:pathLst>
            </a:custGeom>
            <a:solidFill>
              <a:srgbClr val="E28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403;p42">
              <a:extLst>
                <a:ext uri="{FF2B5EF4-FFF2-40B4-BE49-F238E27FC236}">
                  <a16:creationId xmlns:a16="http://schemas.microsoft.com/office/drawing/2014/main" id="{C6C6A025-AFD2-4672-9798-5D7CDEE34984}"/>
                </a:ext>
              </a:extLst>
            </p:cNvPr>
            <p:cNvSpPr/>
            <p:nvPr/>
          </p:nvSpPr>
          <p:spPr>
            <a:xfrm>
              <a:off x="6360814" y="1944502"/>
              <a:ext cx="78474" cy="67210"/>
            </a:xfrm>
            <a:custGeom>
              <a:avLst/>
              <a:gdLst/>
              <a:ahLst/>
              <a:cxnLst/>
              <a:rect l="l" t="t" r="r" b="b"/>
              <a:pathLst>
                <a:path w="1066" h="913" extrusionOk="0">
                  <a:moveTo>
                    <a:pt x="0" y="1"/>
                  </a:moveTo>
                  <a:lnTo>
                    <a:pt x="0" y="1"/>
                  </a:lnTo>
                  <a:cubicBezTo>
                    <a:pt x="225" y="92"/>
                    <a:pt x="407" y="234"/>
                    <a:pt x="576" y="400"/>
                  </a:cubicBezTo>
                  <a:cubicBezTo>
                    <a:pt x="751" y="557"/>
                    <a:pt x="900" y="739"/>
                    <a:pt x="1066" y="912"/>
                  </a:cubicBezTo>
                  <a:cubicBezTo>
                    <a:pt x="967" y="691"/>
                    <a:pt x="817" y="498"/>
                    <a:pt x="644" y="324"/>
                  </a:cubicBezTo>
                  <a:cubicBezTo>
                    <a:pt x="553" y="245"/>
                    <a:pt x="458" y="163"/>
                    <a:pt x="352" y="107"/>
                  </a:cubicBezTo>
                  <a:cubicBezTo>
                    <a:pt x="241" y="48"/>
                    <a:pt x="123" y="5"/>
                    <a:pt x="0" y="1"/>
                  </a:cubicBezTo>
                  <a:close/>
                </a:path>
              </a:pathLst>
            </a:custGeom>
            <a:solidFill>
              <a:srgbClr val="E28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404;p42">
              <a:extLst>
                <a:ext uri="{FF2B5EF4-FFF2-40B4-BE49-F238E27FC236}">
                  <a16:creationId xmlns:a16="http://schemas.microsoft.com/office/drawing/2014/main" id="{FEEC0593-6B95-4CD8-AF4E-45719F4EA6F4}"/>
                </a:ext>
              </a:extLst>
            </p:cNvPr>
            <p:cNvSpPr/>
            <p:nvPr/>
          </p:nvSpPr>
          <p:spPr>
            <a:xfrm>
              <a:off x="6295369" y="1978144"/>
              <a:ext cx="95405" cy="54181"/>
            </a:xfrm>
            <a:custGeom>
              <a:avLst/>
              <a:gdLst/>
              <a:ahLst/>
              <a:cxnLst/>
              <a:rect l="l" t="t" r="r" b="b"/>
              <a:pathLst>
                <a:path w="1296" h="736" extrusionOk="0">
                  <a:moveTo>
                    <a:pt x="33" y="1"/>
                  </a:moveTo>
                  <a:cubicBezTo>
                    <a:pt x="22" y="1"/>
                    <a:pt x="12" y="1"/>
                    <a:pt x="1" y="1"/>
                  </a:cubicBezTo>
                  <a:cubicBezTo>
                    <a:pt x="246" y="72"/>
                    <a:pt x="471" y="171"/>
                    <a:pt x="680" y="305"/>
                  </a:cubicBezTo>
                  <a:cubicBezTo>
                    <a:pt x="893" y="431"/>
                    <a:pt x="1090" y="586"/>
                    <a:pt x="1296" y="735"/>
                  </a:cubicBezTo>
                  <a:cubicBezTo>
                    <a:pt x="1150" y="526"/>
                    <a:pt x="948" y="360"/>
                    <a:pt x="731" y="218"/>
                  </a:cubicBezTo>
                  <a:cubicBezTo>
                    <a:pt x="621" y="156"/>
                    <a:pt x="507" y="100"/>
                    <a:pt x="385" y="56"/>
                  </a:cubicBezTo>
                  <a:cubicBezTo>
                    <a:pt x="268" y="21"/>
                    <a:pt x="152" y="1"/>
                    <a:pt x="33" y="1"/>
                  </a:cubicBezTo>
                  <a:close/>
                </a:path>
              </a:pathLst>
            </a:custGeom>
            <a:solidFill>
              <a:srgbClr val="E28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405;p42">
              <a:extLst>
                <a:ext uri="{FF2B5EF4-FFF2-40B4-BE49-F238E27FC236}">
                  <a16:creationId xmlns:a16="http://schemas.microsoft.com/office/drawing/2014/main" id="{756FDD17-69FB-4AE1-B99B-B41B43AFE345}"/>
                </a:ext>
              </a:extLst>
            </p:cNvPr>
            <p:cNvSpPr/>
            <p:nvPr/>
          </p:nvSpPr>
          <p:spPr>
            <a:xfrm>
              <a:off x="6289921" y="2031442"/>
              <a:ext cx="46304" cy="47703"/>
            </a:xfrm>
            <a:custGeom>
              <a:avLst/>
              <a:gdLst/>
              <a:ahLst/>
              <a:cxnLst/>
              <a:rect l="l" t="t" r="r" b="b"/>
              <a:pathLst>
                <a:path w="629" h="648" extrusionOk="0">
                  <a:moveTo>
                    <a:pt x="0" y="0"/>
                  </a:moveTo>
                  <a:lnTo>
                    <a:pt x="178" y="157"/>
                  </a:lnTo>
                  <a:cubicBezTo>
                    <a:pt x="202" y="181"/>
                    <a:pt x="233" y="217"/>
                    <a:pt x="261" y="252"/>
                  </a:cubicBezTo>
                  <a:cubicBezTo>
                    <a:pt x="284" y="292"/>
                    <a:pt x="304" y="332"/>
                    <a:pt x="324" y="374"/>
                  </a:cubicBezTo>
                  <a:cubicBezTo>
                    <a:pt x="364" y="458"/>
                    <a:pt x="388" y="552"/>
                    <a:pt x="415" y="647"/>
                  </a:cubicBezTo>
                  <a:cubicBezTo>
                    <a:pt x="435" y="549"/>
                    <a:pt x="426" y="445"/>
                    <a:pt x="403" y="347"/>
                  </a:cubicBezTo>
                  <a:cubicBezTo>
                    <a:pt x="388" y="296"/>
                    <a:pt x="368" y="249"/>
                    <a:pt x="341" y="203"/>
                  </a:cubicBezTo>
                  <a:lnTo>
                    <a:pt x="341" y="203"/>
                  </a:lnTo>
                  <a:cubicBezTo>
                    <a:pt x="434" y="225"/>
                    <a:pt x="528" y="241"/>
                    <a:pt x="628" y="248"/>
                  </a:cubicBezTo>
                  <a:cubicBezTo>
                    <a:pt x="494" y="173"/>
                    <a:pt x="359" y="119"/>
                    <a:pt x="217" y="7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8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406;p42">
              <a:extLst>
                <a:ext uri="{FF2B5EF4-FFF2-40B4-BE49-F238E27FC236}">
                  <a16:creationId xmlns:a16="http://schemas.microsoft.com/office/drawing/2014/main" id="{49C27D5F-910F-40A6-84E1-F3E66D7E0174}"/>
                </a:ext>
              </a:extLst>
            </p:cNvPr>
            <p:cNvSpPr/>
            <p:nvPr/>
          </p:nvSpPr>
          <p:spPr>
            <a:xfrm>
              <a:off x="7857646" y="3594754"/>
              <a:ext cx="242709" cy="353278"/>
            </a:xfrm>
            <a:custGeom>
              <a:avLst/>
              <a:gdLst/>
              <a:ahLst/>
              <a:cxnLst/>
              <a:rect l="l" t="t" r="r" b="b"/>
              <a:pathLst>
                <a:path w="3297" h="4799" extrusionOk="0">
                  <a:moveTo>
                    <a:pt x="2653" y="0"/>
                  </a:moveTo>
                  <a:cubicBezTo>
                    <a:pt x="2391" y="0"/>
                    <a:pt x="2089" y="90"/>
                    <a:pt x="1890" y="205"/>
                  </a:cubicBezTo>
                  <a:cubicBezTo>
                    <a:pt x="0" y="915"/>
                    <a:pt x="0" y="4799"/>
                    <a:pt x="0" y="4799"/>
                  </a:cubicBezTo>
                  <a:lnTo>
                    <a:pt x="1046" y="4799"/>
                  </a:lnTo>
                  <a:cubicBezTo>
                    <a:pt x="1046" y="777"/>
                    <a:pt x="3141" y="678"/>
                    <a:pt x="3141" y="678"/>
                  </a:cubicBezTo>
                  <a:cubicBezTo>
                    <a:pt x="3296" y="170"/>
                    <a:pt x="3012" y="0"/>
                    <a:pt x="2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407;p42">
              <a:extLst>
                <a:ext uri="{FF2B5EF4-FFF2-40B4-BE49-F238E27FC236}">
                  <a16:creationId xmlns:a16="http://schemas.microsoft.com/office/drawing/2014/main" id="{EFB5A93C-46F5-401B-92B2-766E7CA2477E}"/>
                </a:ext>
              </a:extLst>
            </p:cNvPr>
            <p:cNvSpPr/>
            <p:nvPr/>
          </p:nvSpPr>
          <p:spPr>
            <a:xfrm>
              <a:off x="7847708" y="3813688"/>
              <a:ext cx="313305" cy="206122"/>
            </a:xfrm>
            <a:custGeom>
              <a:avLst/>
              <a:gdLst/>
              <a:ahLst/>
              <a:cxnLst/>
              <a:rect l="l" t="t" r="r" b="b"/>
              <a:pathLst>
                <a:path w="4256" h="2800" extrusionOk="0">
                  <a:moveTo>
                    <a:pt x="3001" y="1"/>
                  </a:moveTo>
                  <a:cubicBezTo>
                    <a:pt x="2992" y="1"/>
                    <a:pt x="2982" y="1"/>
                    <a:pt x="2972" y="1"/>
                  </a:cubicBezTo>
                  <a:cubicBezTo>
                    <a:pt x="2512" y="17"/>
                    <a:pt x="2309" y="602"/>
                    <a:pt x="1854" y="602"/>
                  </a:cubicBezTo>
                  <a:cubicBezTo>
                    <a:pt x="1846" y="602"/>
                    <a:pt x="1837" y="601"/>
                    <a:pt x="1828" y="601"/>
                  </a:cubicBezTo>
                  <a:cubicBezTo>
                    <a:pt x="1902" y="428"/>
                    <a:pt x="1844" y="282"/>
                    <a:pt x="1689" y="203"/>
                  </a:cubicBezTo>
                  <a:cubicBezTo>
                    <a:pt x="1631" y="172"/>
                    <a:pt x="1572" y="159"/>
                    <a:pt x="1513" y="159"/>
                  </a:cubicBezTo>
                  <a:cubicBezTo>
                    <a:pt x="1265" y="159"/>
                    <a:pt x="1026" y="398"/>
                    <a:pt x="873" y="542"/>
                  </a:cubicBezTo>
                  <a:cubicBezTo>
                    <a:pt x="407" y="968"/>
                    <a:pt x="1" y="1363"/>
                    <a:pt x="166" y="1994"/>
                  </a:cubicBezTo>
                  <a:cubicBezTo>
                    <a:pt x="166" y="2207"/>
                    <a:pt x="553" y="2650"/>
                    <a:pt x="1153" y="2737"/>
                  </a:cubicBezTo>
                  <a:cubicBezTo>
                    <a:pt x="1399" y="2773"/>
                    <a:pt x="1706" y="2799"/>
                    <a:pt x="2028" y="2799"/>
                  </a:cubicBezTo>
                  <a:cubicBezTo>
                    <a:pt x="2756" y="2799"/>
                    <a:pt x="3565" y="2667"/>
                    <a:pt x="3951" y="2227"/>
                  </a:cubicBezTo>
                  <a:cubicBezTo>
                    <a:pt x="4179" y="1967"/>
                    <a:pt x="4255" y="1517"/>
                    <a:pt x="4046" y="1217"/>
                  </a:cubicBezTo>
                  <a:cubicBezTo>
                    <a:pt x="3876" y="972"/>
                    <a:pt x="3647" y="1023"/>
                    <a:pt x="3410" y="913"/>
                  </a:cubicBezTo>
                  <a:cubicBezTo>
                    <a:pt x="3083" y="755"/>
                    <a:pt x="3237" y="735"/>
                    <a:pt x="3276" y="424"/>
                  </a:cubicBezTo>
                  <a:cubicBezTo>
                    <a:pt x="3307" y="157"/>
                    <a:pt x="3274" y="1"/>
                    <a:pt x="3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408;p42">
              <a:extLst>
                <a:ext uri="{FF2B5EF4-FFF2-40B4-BE49-F238E27FC236}">
                  <a16:creationId xmlns:a16="http://schemas.microsoft.com/office/drawing/2014/main" id="{A0108EAC-8237-4019-BF62-E356A0BC92BB}"/>
                </a:ext>
              </a:extLst>
            </p:cNvPr>
            <p:cNvSpPr/>
            <p:nvPr/>
          </p:nvSpPr>
          <p:spPr>
            <a:xfrm>
              <a:off x="8106247" y="3838423"/>
              <a:ext cx="181387" cy="160481"/>
            </a:xfrm>
            <a:custGeom>
              <a:avLst/>
              <a:gdLst/>
              <a:ahLst/>
              <a:cxnLst/>
              <a:rect l="l" t="t" r="r" b="b"/>
              <a:pathLst>
                <a:path w="2464" h="2180" extrusionOk="0">
                  <a:moveTo>
                    <a:pt x="1232" y="1"/>
                  </a:moveTo>
                  <a:cubicBezTo>
                    <a:pt x="549" y="1"/>
                    <a:pt x="1" y="490"/>
                    <a:pt x="1" y="1090"/>
                  </a:cubicBezTo>
                  <a:cubicBezTo>
                    <a:pt x="1" y="1694"/>
                    <a:pt x="549" y="2179"/>
                    <a:pt x="1232" y="2179"/>
                  </a:cubicBezTo>
                  <a:cubicBezTo>
                    <a:pt x="1915" y="2179"/>
                    <a:pt x="2463" y="1694"/>
                    <a:pt x="2463" y="1090"/>
                  </a:cubicBezTo>
                  <a:cubicBezTo>
                    <a:pt x="2463" y="490"/>
                    <a:pt x="1915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409;p42">
              <a:extLst>
                <a:ext uri="{FF2B5EF4-FFF2-40B4-BE49-F238E27FC236}">
                  <a16:creationId xmlns:a16="http://schemas.microsoft.com/office/drawing/2014/main" id="{54C1B998-7C2F-496E-A1FE-8CF2598EDEA2}"/>
                </a:ext>
              </a:extLst>
            </p:cNvPr>
            <p:cNvSpPr/>
            <p:nvPr/>
          </p:nvSpPr>
          <p:spPr>
            <a:xfrm>
              <a:off x="7827611" y="3945387"/>
              <a:ext cx="634046" cy="387877"/>
            </a:xfrm>
            <a:custGeom>
              <a:avLst/>
              <a:gdLst/>
              <a:ahLst/>
              <a:cxnLst/>
              <a:rect l="l" t="t" r="r" b="b"/>
              <a:pathLst>
                <a:path w="8613" h="5269" extrusionOk="0">
                  <a:moveTo>
                    <a:pt x="1" y="1"/>
                  </a:moveTo>
                  <a:lnTo>
                    <a:pt x="408" y="3749"/>
                  </a:lnTo>
                  <a:cubicBezTo>
                    <a:pt x="408" y="3749"/>
                    <a:pt x="510" y="5269"/>
                    <a:pt x="2195" y="5269"/>
                  </a:cubicBezTo>
                  <a:lnTo>
                    <a:pt x="6959" y="5269"/>
                  </a:lnTo>
                  <a:cubicBezTo>
                    <a:pt x="6959" y="5269"/>
                    <a:pt x="8075" y="4965"/>
                    <a:pt x="8277" y="3410"/>
                  </a:cubicBezTo>
                  <a:cubicBezTo>
                    <a:pt x="8478" y="1859"/>
                    <a:pt x="8612" y="1"/>
                    <a:pt x="8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410;p42">
              <a:extLst>
                <a:ext uri="{FF2B5EF4-FFF2-40B4-BE49-F238E27FC236}">
                  <a16:creationId xmlns:a16="http://schemas.microsoft.com/office/drawing/2014/main" id="{9DF9BF26-FD73-4797-BE7A-6377E4CB9252}"/>
                </a:ext>
              </a:extLst>
            </p:cNvPr>
            <p:cNvSpPr/>
            <p:nvPr/>
          </p:nvSpPr>
          <p:spPr>
            <a:xfrm>
              <a:off x="8119351" y="3797492"/>
              <a:ext cx="65665" cy="72143"/>
            </a:xfrm>
            <a:custGeom>
              <a:avLst/>
              <a:gdLst/>
              <a:ahLst/>
              <a:cxnLst/>
              <a:rect l="l" t="t" r="r" b="b"/>
              <a:pathLst>
                <a:path w="892" h="980" extrusionOk="0">
                  <a:moveTo>
                    <a:pt x="63" y="0"/>
                  </a:moveTo>
                  <a:cubicBezTo>
                    <a:pt x="39" y="0"/>
                    <a:pt x="15" y="15"/>
                    <a:pt x="8" y="39"/>
                  </a:cubicBezTo>
                  <a:cubicBezTo>
                    <a:pt x="1" y="68"/>
                    <a:pt x="21" y="95"/>
                    <a:pt x="44" y="99"/>
                  </a:cubicBezTo>
                  <a:cubicBezTo>
                    <a:pt x="553" y="225"/>
                    <a:pt x="786" y="935"/>
                    <a:pt x="786" y="944"/>
                  </a:cubicBezTo>
                  <a:cubicBezTo>
                    <a:pt x="793" y="968"/>
                    <a:pt x="813" y="979"/>
                    <a:pt x="833" y="979"/>
                  </a:cubicBezTo>
                  <a:lnTo>
                    <a:pt x="849" y="979"/>
                  </a:lnTo>
                  <a:cubicBezTo>
                    <a:pt x="877" y="968"/>
                    <a:pt x="892" y="939"/>
                    <a:pt x="884" y="912"/>
                  </a:cubicBezTo>
                  <a:cubicBezTo>
                    <a:pt x="873" y="881"/>
                    <a:pt x="631" y="143"/>
                    <a:pt x="72" y="1"/>
                  </a:cubicBezTo>
                  <a:cubicBezTo>
                    <a:pt x="69" y="0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11;p42">
              <a:extLst>
                <a:ext uri="{FF2B5EF4-FFF2-40B4-BE49-F238E27FC236}">
                  <a16:creationId xmlns:a16="http://schemas.microsoft.com/office/drawing/2014/main" id="{27EAD09A-B874-44EF-9277-F73D6D0E7C70}"/>
                </a:ext>
              </a:extLst>
            </p:cNvPr>
            <p:cNvSpPr/>
            <p:nvPr/>
          </p:nvSpPr>
          <p:spPr>
            <a:xfrm>
              <a:off x="8014522" y="3589821"/>
              <a:ext cx="80535" cy="54917"/>
            </a:xfrm>
            <a:custGeom>
              <a:avLst/>
              <a:gdLst/>
              <a:ahLst/>
              <a:cxnLst/>
              <a:rect l="l" t="t" r="r" b="b"/>
              <a:pathLst>
                <a:path w="1094" h="746" extrusionOk="0">
                  <a:moveTo>
                    <a:pt x="589" y="0"/>
                  </a:moveTo>
                  <a:cubicBezTo>
                    <a:pt x="512" y="0"/>
                    <a:pt x="438" y="10"/>
                    <a:pt x="367" y="19"/>
                  </a:cubicBezTo>
                  <a:cubicBezTo>
                    <a:pt x="299" y="28"/>
                    <a:pt x="232" y="39"/>
                    <a:pt x="170" y="59"/>
                  </a:cubicBezTo>
                  <a:cubicBezTo>
                    <a:pt x="137" y="66"/>
                    <a:pt x="106" y="79"/>
                    <a:pt x="75" y="95"/>
                  </a:cubicBezTo>
                  <a:cubicBezTo>
                    <a:pt x="48" y="106"/>
                    <a:pt x="0" y="122"/>
                    <a:pt x="8" y="161"/>
                  </a:cubicBezTo>
                  <a:cubicBezTo>
                    <a:pt x="28" y="130"/>
                    <a:pt x="71" y="126"/>
                    <a:pt x="114" y="126"/>
                  </a:cubicBezTo>
                  <a:cubicBezTo>
                    <a:pt x="129" y="126"/>
                    <a:pt x="143" y="127"/>
                    <a:pt x="157" y="127"/>
                  </a:cubicBezTo>
                  <a:cubicBezTo>
                    <a:pt x="165" y="127"/>
                    <a:pt x="173" y="127"/>
                    <a:pt x="181" y="126"/>
                  </a:cubicBezTo>
                  <a:cubicBezTo>
                    <a:pt x="245" y="126"/>
                    <a:pt x="308" y="130"/>
                    <a:pt x="370" y="130"/>
                  </a:cubicBezTo>
                  <a:cubicBezTo>
                    <a:pt x="501" y="137"/>
                    <a:pt x="631" y="126"/>
                    <a:pt x="734" y="157"/>
                  </a:cubicBezTo>
                  <a:cubicBezTo>
                    <a:pt x="840" y="190"/>
                    <a:pt x="915" y="264"/>
                    <a:pt x="959" y="374"/>
                  </a:cubicBezTo>
                  <a:cubicBezTo>
                    <a:pt x="998" y="485"/>
                    <a:pt x="1010" y="611"/>
                    <a:pt x="1010" y="745"/>
                  </a:cubicBezTo>
                  <a:cubicBezTo>
                    <a:pt x="1061" y="623"/>
                    <a:pt x="1093" y="485"/>
                    <a:pt x="1061" y="343"/>
                  </a:cubicBezTo>
                  <a:cubicBezTo>
                    <a:pt x="1042" y="205"/>
                    <a:pt x="924" y="63"/>
                    <a:pt x="773" y="24"/>
                  </a:cubicBezTo>
                  <a:cubicBezTo>
                    <a:pt x="709" y="6"/>
                    <a:pt x="648" y="0"/>
                    <a:pt x="589" y="0"/>
                  </a:cubicBezTo>
                  <a:close/>
                </a:path>
              </a:pathLst>
            </a:custGeom>
            <a:solidFill>
              <a:srgbClr val="E28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2;p42">
              <a:extLst>
                <a:ext uri="{FF2B5EF4-FFF2-40B4-BE49-F238E27FC236}">
                  <a16:creationId xmlns:a16="http://schemas.microsoft.com/office/drawing/2014/main" id="{4FDC2163-77B9-4768-B22F-99BA815200B6}"/>
                </a:ext>
              </a:extLst>
            </p:cNvPr>
            <p:cNvSpPr/>
            <p:nvPr/>
          </p:nvSpPr>
          <p:spPr>
            <a:xfrm>
              <a:off x="7907263" y="2597918"/>
              <a:ext cx="67210" cy="710974"/>
            </a:xfrm>
            <a:custGeom>
              <a:avLst/>
              <a:gdLst/>
              <a:ahLst/>
              <a:cxnLst/>
              <a:rect l="l" t="t" r="r" b="b"/>
              <a:pathLst>
                <a:path w="913" h="9658" extrusionOk="0">
                  <a:moveTo>
                    <a:pt x="194" y="1"/>
                  </a:moveTo>
                  <a:cubicBezTo>
                    <a:pt x="20" y="794"/>
                    <a:pt x="0" y="1615"/>
                    <a:pt x="4" y="2424"/>
                  </a:cubicBezTo>
                  <a:cubicBezTo>
                    <a:pt x="13" y="3236"/>
                    <a:pt x="71" y="4050"/>
                    <a:pt x="146" y="4855"/>
                  </a:cubicBezTo>
                  <a:cubicBezTo>
                    <a:pt x="233" y="5664"/>
                    <a:pt x="328" y="6469"/>
                    <a:pt x="458" y="7270"/>
                  </a:cubicBezTo>
                  <a:cubicBezTo>
                    <a:pt x="589" y="8071"/>
                    <a:pt x="731" y="8868"/>
                    <a:pt x="913" y="9657"/>
                  </a:cubicBezTo>
                  <a:lnTo>
                    <a:pt x="612" y="7247"/>
                  </a:lnTo>
                  <a:cubicBezTo>
                    <a:pt x="514" y="6445"/>
                    <a:pt x="419" y="5640"/>
                    <a:pt x="348" y="4835"/>
                  </a:cubicBezTo>
                  <a:cubicBezTo>
                    <a:pt x="257" y="4034"/>
                    <a:pt x="202" y="3229"/>
                    <a:pt x="159" y="2420"/>
                  </a:cubicBezTo>
                  <a:cubicBezTo>
                    <a:pt x="135" y="2017"/>
                    <a:pt x="131" y="1615"/>
                    <a:pt x="131" y="1212"/>
                  </a:cubicBezTo>
                  <a:lnTo>
                    <a:pt x="142" y="604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0315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2669;p57">
            <a:extLst>
              <a:ext uri="{FF2B5EF4-FFF2-40B4-BE49-F238E27FC236}">
                <a16:creationId xmlns:a16="http://schemas.microsoft.com/office/drawing/2014/main" id="{69E59303-3E4E-4413-88F2-903C02E16652}"/>
              </a:ext>
            </a:extLst>
          </p:cNvPr>
          <p:cNvGrpSpPr/>
          <p:nvPr/>
        </p:nvGrpSpPr>
        <p:grpSpPr>
          <a:xfrm>
            <a:off x="2777029" y="2076640"/>
            <a:ext cx="851010" cy="2685313"/>
            <a:chOff x="4970606" y="1917700"/>
            <a:chExt cx="851010" cy="2685313"/>
          </a:xfrm>
        </p:grpSpPr>
        <p:sp>
          <p:nvSpPr>
            <p:cNvPr id="143" name="Google Shape;2670;p57">
              <a:extLst>
                <a:ext uri="{FF2B5EF4-FFF2-40B4-BE49-F238E27FC236}">
                  <a16:creationId xmlns:a16="http://schemas.microsoft.com/office/drawing/2014/main" id="{2B3B821C-CBCF-42A3-BE16-615F646F83E2}"/>
                </a:ext>
              </a:extLst>
            </p:cNvPr>
            <p:cNvSpPr/>
            <p:nvPr/>
          </p:nvSpPr>
          <p:spPr>
            <a:xfrm>
              <a:off x="4970606" y="2962341"/>
              <a:ext cx="828095" cy="1504833"/>
            </a:xfrm>
            <a:custGeom>
              <a:avLst/>
              <a:gdLst/>
              <a:ahLst/>
              <a:cxnLst/>
              <a:rect l="l" t="t" r="r" b="b"/>
              <a:pathLst>
                <a:path w="20995" h="38155" extrusionOk="0">
                  <a:moveTo>
                    <a:pt x="11565" y="1"/>
                  </a:moveTo>
                  <a:lnTo>
                    <a:pt x="4746" y="1036"/>
                  </a:lnTo>
                  <a:cubicBezTo>
                    <a:pt x="4746" y="1036"/>
                    <a:pt x="1949" y="3591"/>
                    <a:pt x="976" y="9070"/>
                  </a:cubicBezTo>
                  <a:cubicBezTo>
                    <a:pt x="1" y="14546"/>
                    <a:pt x="5042" y="22457"/>
                    <a:pt x="5042" y="22457"/>
                  </a:cubicBezTo>
                  <a:cubicBezTo>
                    <a:pt x="5042" y="22457"/>
                    <a:pt x="3574" y="24585"/>
                    <a:pt x="3696" y="28542"/>
                  </a:cubicBezTo>
                  <a:cubicBezTo>
                    <a:pt x="3816" y="32495"/>
                    <a:pt x="6068" y="38095"/>
                    <a:pt x="6068" y="38095"/>
                  </a:cubicBezTo>
                  <a:lnTo>
                    <a:pt x="7407" y="38155"/>
                  </a:lnTo>
                  <a:cubicBezTo>
                    <a:pt x="7407" y="38155"/>
                    <a:pt x="13848" y="28478"/>
                    <a:pt x="9711" y="22640"/>
                  </a:cubicBezTo>
                  <a:cubicBezTo>
                    <a:pt x="9711" y="22640"/>
                    <a:pt x="20994" y="12721"/>
                    <a:pt x="115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2671;p57">
              <a:extLst>
                <a:ext uri="{FF2B5EF4-FFF2-40B4-BE49-F238E27FC236}">
                  <a16:creationId xmlns:a16="http://schemas.microsoft.com/office/drawing/2014/main" id="{99A6B329-CF37-4184-9343-E58735FDFB6E}"/>
                </a:ext>
              </a:extLst>
            </p:cNvPr>
            <p:cNvSpPr/>
            <p:nvPr/>
          </p:nvSpPr>
          <p:spPr>
            <a:xfrm>
              <a:off x="5095518" y="1917700"/>
              <a:ext cx="465776" cy="679315"/>
            </a:xfrm>
            <a:custGeom>
              <a:avLst/>
              <a:gdLst/>
              <a:ahLst/>
              <a:cxnLst/>
              <a:rect l="l" t="t" r="r" b="b"/>
              <a:pathLst>
                <a:path w="11809" h="17224" extrusionOk="0">
                  <a:moveTo>
                    <a:pt x="1365" y="0"/>
                  </a:moveTo>
                  <a:cubicBezTo>
                    <a:pt x="1" y="4922"/>
                    <a:pt x="607" y="16994"/>
                    <a:pt x="607" y="16994"/>
                  </a:cubicBezTo>
                  <a:lnTo>
                    <a:pt x="9501" y="17223"/>
                  </a:lnTo>
                  <a:lnTo>
                    <a:pt x="9349" y="10789"/>
                  </a:lnTo>
                  <a:lnTo>
                    <a:pt x="10977" y="7421"/>
                  </a:lnTo>
                  <a:cubicBezTo>
                    <a:pt x="10977" y="7308"/>
                    <a:pt x="11809" y="5299"/>
                    <a:pt x="11696" y="4239"/>
                  </a:cubicBezTo>
                  <a:cubicBezTo>
                    <a:pt x="9462" y="1628"/>
                    <a:pt x="3256" y="152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2672;p57">
              <a:extLst>
                <a:ext uri="{FF2B5EF4-FFF2-40B4-BE49-F238E27FC236}">
                  <a16:creationId xmlns:a16="http://schemas.microsoft.com/office/drawing/2014/main" id="{B31A7BCA-3B5C-40AF-AEA6-BFFBEC2C2127}"/>
                </a:ext>
              </a:extLst>
            </p:cNvPr>
            <p:cNvSpPr/>
            <p:nvPr/>
          </p:nvSpPr>
          <p:spPr>
            <a:xfrm>
              <a:off x="5044520" y="2023639"/>
              <a:ext cx="777096" cy="1068508"/>
            </a:xfrm>
            <a:custGeom>
              <a:avLst/>
              <a:gdLst/>
              <a:ahLst/>
              <a:cxnLst/>
              <a:rect l="l" t="t" r="r" b="b"/>
              <a:pathLst>
                <a:path w="19702" h="27092" extrusionOk="0">
                  <a:moveTo>
                    <a:pt x="8290" y="0"/>
                  </a:moveTo>
                  <a:cubicBezTo>
                    <a:pt x="8121" y="0"/>
                    <a:pt x="7958" y="23"/>
                    <a:pt x="7816" y="76"/>
                  </a:cubicBezTo>
                  <a:cubicBezTo>
                    <a:pt x="7065" y="369"/>
                    <a:pt x="4613" y="3652"/>
                    <a:pt x="4613" y="3652"/>
                  </a:cubicBezTo>
                  <a:cubicBezTo>
                    <a:pt x="4613" y="3652"/>
                    <a:pt x="3908" y="6228"/>
                    <a:pt x="4074" y="8184"/>
                  </a:cubicBezTo>
                  <a:cubicBezTo>
                    <a:pt x="4821" y="8765"/>
                    <a:pt x="7150" y="9471"/>
                    <a:pt x="7150" y="9471"/>
                  </a:cubicBezTo>
                  <a:lnTo>
                    <a:pt x="6527" y="13501"/>
                  </a:lnTo>
                  <a:cubicBezTo>
                    <a:pt x="6527" y="13501"/>
                    <a:pt x="5611" y="13047"/>
                    <a:pt x="3616" y="12008"/>
                  </a:cubicBezTo>
                  <a:cubicBezTo>
                    <a:pt x="3011" y="11692"/>
                    <a:pt x="2532" y="11530"/>
                    <a:pt x="2147" y="11530"/>
                  </a:cubicBezTo>
                  <a:cubicBezTo>
                    <a:pt x="1262" y="11530"/>
                    <a:pt x="872" y="12386"/>
                    <a:pt x="582" y="14210"/>
                  </a:cubicBezTo>
                  <a:cubicBezTo>
                    <a:pt x="166" y="16828"/>
                    <a:pt x="1" y="22606"/>
                    <a:pt x="459" y="25513"/>
                  </a:cubicBezTo>
                  <a:cubicBezTo>
                    <a:pt x="909" y="25597"/>
                    <a:pt x="1408" y="25634"/>
                    <a:pt x="1935" y="25634"/>
                  </a:cubicBezTo>
                  <a:cubicBezTo>
                    <a:pt x="5303" y="25634"/>
                    <a:pt x="9810" y="24143"/>
                    <a:pt x="9810" y="24143"/>
                  </a:cubicBezTo>
                  <a:lnTo>
                    <a:pt x="11890" y="24308"/>
                  </a:lnTo>
                  <a:lnTo>
                    <a:pt x="13884" y="27092"/>
                  </a:lnTo>
                  <a:cubicBezTo>
                    <a:pt x="13884" y="27092"/>
                    <a:pt x="17541" y="19157"/>
                    <a:pt x="17665" y="15830"/>
                  </a:cubicBezTo>
                  <a:cubicBezTo>
                    <a:pt x="19412" y="15746"/>
                    <a:pt x="19451" y="12046"/>
                    <a:pt x="19451" y="12046"/>
                  </a:cubicBezTo>
                  <a:cubicBezTo>
                    <a:pt x="19451" y="12046"/>
                    <a:pt x="19701" y="10605"/>
                    <a:pt x="19285" y="9650"/>
                  </a:cubicBezTo>
                  <a:cubicBezTo>
                    <a:pt x="18932" y="8836"/>
                    <a:pt x="18009" y="8263"/>
                    <a:pt x="17638" y="8263"/>
                  </a:cubicBezTo>
                  <a:cubicBezTo>
                    <a:pt x="17572" y="8263"/>
                    <a:pt x="17524" y="8280"/>
                    <a:pt x="17499" y="8318"/>
                  </a:cubicBezTo>
                  <a:cubicBezTo>
                    <a:pt x="17333" y="8568"/>
                    <a:pt x="16752" y="11426"/>
                    <a:pt x="16752" y="11426"/>
                  </a:cubicBezTo>
                  <a:cubicBezTo>
                    <a:pt x="16752" y="11426"/>
                    <a:pt x="16710" y="10595"/>
                    <a:pt x="16336" y="10221"/>
                  </a:cubicBezTo>
                  <a:cubicBezTo>
                    <a:pt x="16266" y="10150"/>
                    <a:pt x="16208" y="10117"/>
                    <a:pt x="16159" y="10117"/>
                  </a:cubicBezTo>
                  <a:cubicBezTo>
                    <a:pt x="15951" y="10117"/>
                    <a:pt x="15936" y="10724"/>
                    <a:pt x="16001" y="11465"/>
                  </a:cubicBezTo>
                  <a:cubicBezTo>
                    <a:pt x="16086" y="12381"/>
                    <a:pt x="15585" y="14999"/>
                    <a:pt x="16917" y="15703"/>
                  </a:cubicBezTo>
                  <a:cubicBezTo>
                    <a:pt x="15920" y="18572"/>
                    <a:pt x="13426" y="22853"/>
                    <a:pt x="13426" y="22853"/>
                  </a:cubicBezTo>
                  <a:cubicBezTo>
                    <a:pt x="13426" y="22853"/>
                    <a:pt x="13341" y="18156"/>
                    <a:pt x="13341" y="14914"/>
                  </a:cubicBezTo>
                  <a:cubicBezTo>
                    <a:pt x="13341" y="11673"/>
                    <a:pt x="13010" y="11176"/>
                    <a:pt x="12220" y="11091"/>
                  </a:cubicBezTo>
                  <a:cubicBezTo>
                    <a:pt x="12206" y="11089"/>
                    <a:pt x="12191" y="11089"/>
                    <a:pt x="12175" y="11089"/>
                  </a:cubicBezTo>
                  <a:cubicBezTo>
                    <a:pt x="11340" y="11089"/>
                    <a:pt x="8937" y="13170"/>
                    <a:pt x="8937" y="13170"/>
                  </a:cubicBezTo>
                  <a:lnTo>
                    <a:pt x="8397" y="9428"/>
                  </a:lnTo>
                  <a:cubicBezTo>
                    <a:pt x="8397" y="9428"/>
                    <a:pt x="11389" y="9012"/>
                    <a:pt x="13218" y="7518"/>
                  </a:cubicBezTo>
                  <a:cubicBezTo>
                    <a:pt x="12802" y="4065"/>
                    <a:pt x="11431" y="2050"/>
                    <a:pt x="10575" y="1094"/>
                  </a:cubicBezTo>
                  <a:cubicBezTo>
                    <a:pt x="10085" y="552"/>
                    <a:pt x="9441" y="172"/>
                    <a:pt x="8722" y="41"/>
                  </a:cubicBezTo>
                  <a:cubicBezTo>
                    <a:pt x="8578" y="16"/>
                    <a:pt x="8432" y="0"/>
                    <a:pt x="8290" y="0"/>
                  </a:cubicBez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2673;p57">
              <a:extLst>
                <a:ext uri="{FF2B5EF4-FFF2-40B4-BE49-F238E27FC236}">
                  <a16:creationId xmlns:a16="http://schemas.microsoft.com/office/drawing/2014/main" id="{03D7B219-7C2D-4D97-AC68-8EF53826469A}"/>
                </a:ext>
              </a:extLst>
            </p:cNvPr>
            <p:cNvSpPr/>
            <p:nvPr/>
          </p:nvSpPr>
          <p:spPr>
            <a:xfrm>
              <a:off x="5169353" y="2633401"/>
              <a:ext cx="21969" cy="41451"/>
            </a:xfrm>
            <a:custGeom>
              <a:avLst/>
              <a:gdLst/>
              <a:ahLst/>
              <a:cxnLst/>
              <a:rect l="l" t="t" r="r" b="b"/>
              <a:pathLst>
                <a:path w="557" h="1051" extrusionOk="0">
                  <a:moveTo>
                    <a:pt x="557" y="1"/>
                  </a:moveTo>
                  <a:lnTo>
                    <a:pt x="557" y="1"/>
                  </a:lnTo>
                  <a:cubicBezTo>
                    <a:pt x="348" y="311"/>
                    <a:pt x="169" y="635"/>
                    <a:pt x="0" y="966"/>
                  </a:cubicBezTo>
                  <a:lnTo>
                    <a:pt x="218" y="1051"/>
                  </a:lnTo>
                  <a:cubicBezTo>
                    <a:pt x="314" y="698"/>
                    <a:pt x="420" y="346"/>
                    <a:pt x="557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2674;p57">
              <a:extLst>
                <a:ext uri="{FF2B5EF4-FFF2-40B4-BE49-F238E27FC236}">
                  <a16:creationId xmlns:a16="http://schemas.microsoft.com/office/drawing/2014/main" id="{7ADAAC3C-B737-475B-A6FA-F21923C79084}"/>
                </a:ext>
              </a:extLst>
            </p:cNvPr>
            <p:cNvSpPr/>
            <p:nvPr/>
          </p:nvSpPr>
          <p:spPr>
            <a:xfrm>
              <a:off x="5465087" y="2637818"/>
              <a:ext cx="22127" cy="44567"/>
            </a:xfrm>
            <a:custGeom>
              <a:avLst/>
              <a:gdLst/>
              <a:ahLst/>
              <a:cxnLst/>
              <a:rect l="l" t="t" r="r" b="b"/>
              <a:pathLst>
                <a:path w="561" h="1130" extrusionOk="0">
                  <a:moveTo>
                    <a:pt x="1" y="1"/>
                  </a:moveTo>
                  <a:lnTo>
                    <a:pt x="1" y="1"/>
                  </a:lnTo>
                  <a:cubicBezTo>
                    <a:pt x="89" y="178"/>
                    <a:pt x="138" y="371"/>
                    <a:pt x="194" y="558"/>
                  </a:cubicBezTo>
                  <a:cubicBezTo>
                    <a:pt x="247" y="749"/>
                    <a:pt x="292" y="939"/>
                    <a:pt x="339" y="1129"/>
                  </a:cubicBezTo>
                  <a:lnTo>
                    <a:pt x="560" y="1055"/>
                  </a:lnTo>
                  <a:cubicBezTo>
                    <a:pt x="479" y="871"/>
                    <a:pt x="391" y="695"/>
                    <a:pt x="303" y="516"/>
                  </a:cubicBezTo>
                  <a:cubicBezTo>
                    <a:pt x="212" y="339"/>
                    <a:pt x="120" y="160"/>
                    <a:pt x="1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2675;p57">
              <a:extLst>
                <a:ext uri="{FF2B5EF4-FFF2-40B4-BE49-F238E27FC236}">
                  <a16:creationId xmlns:a16="http://schemas.microsoft.com/office/drawing/2014/main" id="{78A8041C-C5A3-4C1D-BD84-A1288486D0FA}"/>
                </a:ext>
              </a:extLst>
            </p:cNvPr>
            <p:cNvSpPr/>
            <p:nvPr/>
          </p:nvSpPr>
          <p:spPr>
            <a:xfrm>
              <a:off x="5320415" y="2641171"/>
              <a:ext cx="29897" cy="49813"/>
            </a:xfrm>
            <a:custGeom>
              <a:avLst/>
              <a:gdLst/>
              <a:ahLst/>
              <a:cxnLst/>
              <a:rect l="l" t="t" r="r" b="b"/>
              <a:pathLst>
                <a:path w="758" h="1263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60"/>
                    <a:pt x="117" y="314"/>
                    <a:pt x="173" y="473"/>
                  </a:cubicBezTo>
                  <a:cubicBezTo>
                    <a:pt x="226" y="625"/>
                    <a:pt x="282" y="783"/>
                    <a:pt x="342" y="934"/>
                  </a:cubicBezTo>
                  <a:lnTo>
                    <a:pt x="469" y="1262"/>
                  </a:lnTo>
                  <a:lnTo>
                    <a:pt x="561" y="927"/>
                  </a:lnTo>
                  <a:cubicBezTo>
                    <a:pt x="634" y="659"/>
                    <a:pt x="694" y="395"/>
                    <a:pt x="758" y="114"/>
                  </a:cubicBezTo>
                  <a:lnTo>
                    <a:pt x="758" y="114"/>
                  </a:lnTo>
                  <a:cubicBezTo>
                    <a:pt x="649" y="212"/>
                    <a:pt x="568" y="339"/>
                    <a:pt x="501" y="466"/>
                  </a:cubicBezTo>
                  <a:cubicBezTo>
                    <a:pt x="481" y="503"/>
                    <a:pt x="463" y="540"/>
                    <a:pt x="446" y="578"/>
                  </a:cubicBezTo>
                  <a:lnTo>
                    <a:pt x="446" y="578"/>
                  </a:lnTo>
                  <a:cubicBezTo>
                    <a:pt x="415" y="514"/>
                    <a:pt x="382" y="451"/>
                    <a:pt x="345" y="389"/>
                  </a:cubicBezTo>
                  <a:cubicBezTo>
                    <a:pt x="257" y="244"/>
                    <a:pt x="151" y="96"/>
                    <a:pt x="0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2676;p57">
              <a:extLst>
                <a:ext uri="{FF2B5EF4-FFF2-40B4-BE49-F238E27FC236}">
                  <a16:creationId xmlns:a16="http://schemas.microsoft.com/office/drawing/2014/main" id="{C30C8DEC-8972-4DEA-A262-FC95C0834628}"/>
                </a:ext>
              </a:extLst>
            </p:cNvPr>
            <p:cNvSpPr/>
            <p:nvPr/>
          </p:nvSpPr>
          <p:spPr>
            <a:xfrm>
              <a:off x="5229935" y="2560592"/>
              <a:ext cx="213068" cy="70519"/>
            </a:xfrm>
            <a:custGeom>
              <a:avLst/>
              <a:gdLst/>
              <a:ahLst/>
              <a:cxnLst/>
              <a:rect l="l" t="t" r="r" b="b"/>
              <a:pathLst>
                <a:path w="5402" h="1788" extrusionOk="0">
                  <a:moveTo>
                    <a:pt x="5402" y="0"/>
                  </a:moveTo>
                  <a:lnTo>
                    <a:pt x="5402" y="0"/>
                  </a:lnTo>
                  <a:cubicBezTo>
                    <a:pt x="5043" y="170"/>
                    <a:pt x="4683" y="349"/>
                    <a:pt x="4330" y="539"/>
                  </a:cubicBezTo>
                  <a:cubicBezTo>
                    <a:pt x="3975" y="723"/>
                    <a:pt x="3623" y="913"/>
                    <a:pt x="3278" y="1107"/>
                  </a:cubicBezTo>
                  <a:lnTo>
                    <a:pt x="3242" y="1128"/>
                  </a:lnTo>
                  <a:lnTo>
                    <a:pt x="3224" y="1173"/>
                  </a:lnTo>
                  <a:cubicBezTo>
                    <a:pt x="3196" y="1258"/>
                    <a:pt x="3168" y="1346"/>
                    <a:pt x="3133" y="1420"/>
                  </a:cubicBezTo>
                  <a:cubicBezTo>
                    <a:pt x="3099" y="1487"/>
                    <a:pt x="3043" y="1558"/>
                    <a:pt x="3022" y="1558"/>
                  </a:cubicBezTo>
                  <a:cubicBezTo>
                    <a:pt x="3021" y="1558"/>
                    <a:pt x="3021" y="1558"/>
                    <a:pt x="3020" y="1557"/>
                  </a:cubicBezTo>
                  <a:cubicBezTo>
                    <a:pt x="3019" y="1558"/>
                    <a:pt x="3017" y="1558"/>
                    <a:pt x="3016" y="1558"/>
                  </a:cubicBezTo>
                  <a:cubicBezTo>
                    <a:pt x="2998" y="1558"/>
                    <a:pt x="2942" y="1523"/>
                    <a:pt x="2897" y="1463"/>
                  </a:cubicBezTo>
                  <a:cubicBezTo>
                    <a:pt x="2847" y="1399"/>
                    <a:pt x="2801" y="1318"/>
                    <a:pt x="2766" y="1240"/>
                  </a:cubicBezTo>
                  <a:lnTo>
                    <a:pt x="2745" y="1198"/>
                  </a:lnTo>
                  <a:lnTo>
                    <a:pt x="2707" y="1180"/>
                  </a:lnTo>
                  <a:cubicBezTo>
                    <a:pt x="2263" y="983"/>
                    <a:pt x="1815" y="789"/>
                    <a:pt x="1364" y="609"/>
                  </a:cubicBezTo>
                  <a:cubicBezTo>
                    <a:pt x="913" y="423"/>
                    <a:pt x="462" y="243"/>
                    <a:pt x="1" y="85"/>
                  </a:cubicBezTo>
                  <a:lnTo>
                    <a:pt x="1" y="85"/>
                  </a:lnTo>
                  <a:cubicBezTo>
                    <a:pt x="427" y="324"/>
                    <a:pt x="860" y="546"/>
                    <a:pt x="1297" y="762"/>
                  </a:cubicBezTo>
                  <a:cubicBezTo>
                    <a:pt x="1718" y="977"/>
                    <a:pt x="2145" y="1176"/>
                    <a:pt x="2573" y="1374"/>
                  </a:cubicBezTo>
                  <a:lnTo>
                    <a:pt x="2573" y="1374"/>
                  </a:lnTo>
                  <a:cubicBezTo>
                    <a:pt x="2612" y="1456"/>
                    <a:pt x="2656" y="1531"/>
                    <a:pt x="2714" y="1607"/>
                  </a:cubicBezTo>
                  <a:cubicBezTo>
                    <a:pt x="2749" y="1649"/>
                    <a:pt x="2787" y="1692"/>
                    <a:pt x="2840" y="1730"/>
                  </a:cubicBezTo>
                  <a:cubicBezTo>
                    <a:pt x="2883" y="1759"/>
                    <a:pt x="2945" y="1788"/>
                    <a:pt x="3014" y="1788"/>
                  </a:cubicBezTo>
                  <a:cubicBezTo>
                    <a:pt x="3030" y="1788"/>
                    <a:pt x="3046" y="1786"/>
                    <a:pt x="3062" y="1783"/>
                  </a:cubicBezTo>
                  <a:cubicBezTo>
                    <a:pt x="3104" y="1776"/>
                    <a:pt x="3136" y="1755"/>
                    <a:pt x="3172" y="1737"/>
                  </a:cubicBezTo>
                  <a:cubicBezTo>
                    <a:pt x="3200" y="1716"/>
                    <a:pt x="3221" y="1692"/>
                    <a:pt x="3245" y="1666"/>
                  </a:cubicBezTo>
                  <a:cubicBezTo>
                    <a:pt x="3281" y="1621"/>
                    <a:pt x="3312" y="1572"/>
                    <a:pt x="3333" y="1523"/>
                  </a:cubicBezTo>
                  <a:cubicBezTo>
                    <a:pt x="3373" y="1437"/>
                    <a:pt x="3402" y="1354"/>
                    <a:pt x="3427" y="1272"/>
                  </a:cubicBezTo>
                  <a:lnTo>
                    <a:pt x="3427" y="1272"/>
                  </a:lnTo>
                  <a:cubicBezTo>
                    <a:pt x="3755" y="1075"/>
                    <a:pt x="4080" y="872"/>
                    <a:pt x="4405" y="666"/>
                  </a:cubicBezTo>
                  <a:cubicBezTo>
                    <a:pt x="4743" y="451"/>
                    <a:pt x="5075" y="229"/>
                    <a:pt x="5402" y="0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2677;p57">
              <a:extLst>
                <a:ext uri="{FF2B5EF4-FFF2-40B4-BE49-F238E27FC236}">
                  <a16:creationId xmlns:a16="http://schemas.microsoft.com/office/drawing/2014/main" id="{8CADE979-64C0-4B69-BDD8-ED8E20E933FA}"/>
                </a:ext>
              </a:extLst>
            </p:cNvPr>
            <p:cNvSpPr/>
            <p:nvPr/>
          </p:nvSpPr>
          <p:spPr>
            <a:xfrm>
              <a:off x="5516637" y="2137467"/>
              <a:ext cx="80384" cy="82548"/>
            </a:xfrm>
            <a:custGeom>
              <a:avLst/>
              <a:gdLst/>
              <a:ahLst/>
              <a:cxnLst/>
              <a:rect l="l" t="t" r="r" b="b"/>
              <a:pathLst>
                <a:path w="2038" h="2093" extrusionOk="0">
                  <a:moveTo>
                    <a:pt x="1177" y="0"/>
                  </a:moveTo>
                  <a:cubicBezTo>
                    <a:pt x="615" y="0"/>
                    <a:pt x="109" y="669"/>
                    <a:pt x="0" y="848"/>
                  </a:cubicBezTo>
                  <a:lnTo>
                    <a:pt x="335" y="1972"/>
                  </a:lnTo>
                  <a:cubicBezTo>
                    <a:pt x="482" y="2056"/>
                    <a:pt x="620" y="2093"/>
                    <a:pt x="748" y="2093"/>
                  </a:cubicBezTo>
                  <a:cubicBezTo>
                    <a:pt x="1635" y="2093"/>
                    <a:pt x="2038" y="314"/>
                    <a:pt x="1456" y="59"/>
                  </a:cubicBezTo>
                  <a:cubicBezTo>
                    <a:pt x="1362" y="18"/>
                    <a:pt x="1269" y="0"/>
                    <a:pt x="1177" y="0"/>
                  </a:cubicBez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2678;p57">
              <a:extLst>
                <a:ext uri="{FF2B5EF4-FFF2-40B4-BE49-F238E27FC236}">
                  <a16:creationId xmlns:a16="http://schemas.microsoft.com/office/drawing/2014/main" id="{193F1153-5F6D-4239-BD8B-8DE044490C9A}"/>
                </a:ext>
              </a:extLst>
            </p:cNvPr>
            <p:cNvSpPr/>
            <p:nvPr/>
          </p:nvSpPr>
          <p:spPr>
            <a:xfrm>
              <a:off x="5202957" y="2020089"/>
              <a:ext cx="151814" cy="175824"/>
            </a:xfrm>
            <a:custGeom>
              <a:avLst/>
              <a:gdLst/>
              <a:ahLst/>
              <a:cxnLst/>
              <a:rect l="l" t="t" r="r" b="b"/>
              <a:pathLst>
                <a:path w="3849" h="4458" extrusionOk="0">
                  <a:moveTo>
                    <a:pt x="3781" y="0"/>
                  </a:moveTo>
                  <a:lnTo>
                    <a:pt x="758" y="1911"/>
                  </a:lnTo>
                  <a:cubicBezTo>
                    <a:pt x="758" y="1911"/>
                    <a:pt x="0" y="3119"/>
                    <a:pt x="39" y="4444"/>
                  </a:cubicBezTo>
                  <a:cubicBezTo>
                    <a:pt x="74" y="4453"/>
                    <a:pt x="110" y="4458"/>
                    <a:pt x="147" y="4458"/>
                  </a:cubicBezTo>
                  <a:cubicBezTo>
                    <a:pt x="885" y="4458"/>
                    <a:pt x="2122" y="2743"/>
                    <a:pt x="2122" y="2742"/>
                  </a:cubicBezTo>
                  <a:lnTo>
                    <a:pt x="2122" y="2742"/>
                  </a:lnTo>
                  <a:cubicBezTo>
                    <a:pt x="2122" y="2743"/>
                    <a:pt x="1593" y="3500"/>
                    <a:pt x="910" y="4292"/>
                  </a:cubicBezTo>
                  <a:cubicBezTo>
                    <a:pt x="2767" y="3651"/>
                    <a:pt x="3848" y="226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2679;p57">
              <a:extLst>
                <a:ext uri="{FF2B5EF4-FFF2-40B4-BE49-F238E27FC236}">
                  <a16:creationId xmlns:a16="http://schemas.microsoft.com/office/drawing/2014/main" id="{1A564699-8922-42DC-87EA-77B1AF7E4165}"/>
                </a:ext>
              </a:extLst>
            </p:cNvPr>
            <p:cNvSpPr/>
            <p:nvPr/>
          </p:nvSpPr>
          <p:spPr>
            <a:xfrm>
              <a:off x="5137918" y="2162512"/>
              <a:ext cx="90244" cy="88424"/>
            </a:xfrm>
            <a:custGeom>
              <a:avLst/>
              <a:gdLst/>
              <a:ahLst/>
              <a:cxnLst/>
              <a:rect l="l" t="t" r="r" b="b"/>
              <a:pathLst>
                <a:path w="2288" h="2242" extrusionOk="0">
                  <a:moveTo>
                    <a:pt x="872" y="1"/>
                  </a:moveTo>
                  <a:cubicBezTo>
                    <a:pt x="846" y="1"/>
                    <a:pt x="820" y="2"/>
                    <a:pt x="794" y="5"/>
                  </a:cubicBezTo>
                  <a:cubicBezTo>
                    <a:pt x="1" y="81"/>
                    <a:pt x="304" y="2242"/>
                    <a:pt x="1482" y="2242"/>
                  </a:cubicBezTo>
                  <a:cubicBezTo>
                    <a:pt x="1603" y="2242"/>
                    <a:pt x="1733" y="2219"/>
                    <a:pt x="1872" y="2169"/>
                  </a:cubicBezTo>
                  <a:lnTo>
                    <a:pt x="2287" y="1214"/>
                  </a:lnTo>
                  <a:cubicBezTo>
                    <a:pt x="2287" y="1214"/>
                    <a:pt x="1701" y="1"/>
                    <a:pt x="872" y="1"/>
                  </a:cubicBez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2680;p57">
              <a:extLst>
                <a:ext uri="{FF2B5EF4-FFF2-40B4-BE49-F238E27FC236}">
                  <a16:creationId xmlns:a16="http://schemas.microsoft.com/office/drawing/2014/main" id="{0DDE8A00-6863-427E-A447-1B589B86CAE9}"/>
                </a:ext>
              </a:extLst>
            </p:cNvPr>
            <p:cNvSpPr/>
            <p:nvPr/>
          </p:nvSpPr>
          <p:spPr>
            <a:xfrm>
              <a:off x="5083331" y="2657460"/>
              <a:ext cx="469642" cy="299389"/>
            </a:xfrm>
            <a:custGeom>
              <a:avLst/>
              <a:gdLst/>
              <a:ahLst/>
              <a:cxnLst/>
              <a:rect l="l" t="t" r="r" b="b"/>
              <a:pathLst>
                <a:path w="11907" h="7591" extrusionOk="0">
                  <a:moveTo>
                    <a:pt x="2251" y="0"/>
                  </a:moveTo>
                  <a:cubicBezTo>
                    <a:pt x="2251" y="0"/>
                    <a:pt x="0" y="2900"/>
                    <a:pt x="1973" y="4690"/>
                  </a:cubicBezTo>
                  <a:cubicBezTo>
                    <a:pt x="2005" y="5772"/>
                    <a:pt x="2005" y="7590"/>
                    <a:pt x="2005" y="7590"/>
                  </a:cubicBezTo>
                  <a:cubicBezTo>
                    <a:pt x="2005" y="7590"/>
                    <a:pt x="7741" y="7498"/>
                    <a:pt x="8545" y="7283"/>
                  </a:cubicBezTo>
                  <a:cubicBezTo>
                    <a:pt x="8760" y="6512"/>
                    <a:pt x="9221" y="5525"/>
                    <a:pt x="9778" y="5123"/>
                  </a:cubicBezTo>
                  <a:cubicBezTo>
                    <a:pt x="10335" y="4722"/>
                    <a:pt x="11906" y="3456"/>
                    <a:pt x="10239" y="310"/>
                  </a:cubicBezTo>
                  <a:cubicBezTo>
                    <a:pt x="7896" y="127"/>
                    <a:pt x="2251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2681;p57">
              <a:extLst>
                <a:ext uri="{FF2B5EF4-FFF2-40B4-BE49-F238E27FC236}">
                  <a16:creationId xmlns:a16="http://schemas.microsoft.com/office/drawing/2014/main" id="{03CB4E55-DFAD-41FE-9F13-2CAAD02C1FEE}"/>
                </a:ext>
              </a:extLst>
            </p:cNvPr>
            <p:cNvSpPr/>
            <p:nvPr/>
          </p:nvSpPr>
          <p:spPr>
            <a:xfrm>
              <a:off x="5201301" y="2521230"/>
              <a:ext cx="49934" cy="150976"/>
            </a:xfrm>
            <a:custGeom>
              <a:avLst/>
              <a:gdLst/>
              <a:ahLst/>
              <a:cxnLst/>
              <a:rect l="l" t="t" r="r" b="b"/>
              <a:pathLst>
                <a:path w="1266" h="3828" extrusionOk="0">
                  <a:moveTo>
                    <a:pt x="924" y="1"/>
                  </a:moveTo>
                  <a:lnTo>
                    <a:pt x="0" y="3827"/>
                  </a:lnTo>
                  <a:lnTo>
                    <a:pt x="494" y="3827"/>
                  </a:lnTo>
                  <a:lnTo>
                    <a:pt x="1265" y="18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2682;p57">
              <a:extLst>
                <a:ext uri="{FF2B5EF4-FFF2-40B4-BE49-F238E27FC236}">
                  <a16:creationId xmlns:a16="http://schemas.microsoft.com/office/drawing/2014/main" id="{F84481DD-66F1-4CCC-B982-761F4EC6BA9B}"/>
                </a:ext>
              </a:extLst>
            </p:cNvPr>
            <p:cNvSpPr/>
            <p:nvPr/>
          </p:nvSpPr>
          <p:spPr>
            <a:xfrm>
              <a:off x="5414207" y="2515116"/>
              <a:ext cx="37707" cy="174049"/>
            </a:xfrm>
            <a:custGeom>
              <a:avLst/>
              <a:gdLst/>
              <a:ahLst/>
              <a:cxnLst/>
              <a:rect l="l" t="t" r="r" b="b"/>
              <a:pathLst>
                <a:path w="956" h="4413" extrusionOk="0">
                  <a:moveTo>
                    <a:pt x="307" y="1"/>
                  </a:moveTo>
                  <a:lnTo>
                    <a:pt x="1" y="279"/>
                  </a:lnTo>
                  <a:cubicBezTo>
                    <a:pt x="1" y="279"/>
                    <a:pt x="462" y="4229"/>
                    <a:pt x="462" y="4320"/>
                  </a:cubicBezTo>
                  <a:lnTo>
                    <a:pt x="956" y="4413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2683;p57">
              <a:extLst>
                <a:ext uri="{FF2B5EF4-FFF2-40B4-BE49-F238E27FC236}">
                  <a16:creationId xmlns:a16="http://schemas.microsoft.com/office/drawing/2014/main" id="{ED78E5DD-0DA2-4A8E-BFC5-3F2ED806ADA2}"/>
                </a:ext>
              </a:extLst>
            </p:cNvPr>
            <p:cNvSpPr/>
            <p:nvPr/>
          </p:nvSpPr>
          <p:spPr>
            <a:xfrm>
              <a:off x="5244963" y="3222929"/>
              <a:ext cx="65593" cy="1245791"/>
            </a:xfrm>
            <a:custGeom>
              <a:avLst/>
              <a:gdLst/>
              <a:ahLst/>
              <a:cxnLst/>
              <a:rect l="l" t="t" r="r" b="b"/>
              <a:pathLst>
                <a:path w="1663" h="31587" extrusionOk="0">
                  <a:moveTo>
                    <a:pt x="1663" y="1"/>
                  </a:moveTo>
                  <a:lnTo>
                    <a:pt x="1396" y="3947"/>
                  </a:lnTo>
                  <a:lnTo>
                    <a:pt x="1155" y="7893"/>
                  </a:lnTo>
                  <a:lnTo>
                    <a:pt x="715" y="15787"/>
                  </a:lnTo>
                  <a:lnTo>
                    <a:pt x="324" y="23686"/>
                  </a:lnTo>
                  <a:lnTo>
                    <a:pt x="152" y="27636"/>
                  </a:lnTo>
                  <a:lnTo>
                    <a:pt x="0" y="31586"/>
                  </a:lnTo>
                  <a:lnTo>
                    <a:pt x="264" y="27640"/>
                  </a:lnTo>
                  <a:lnTo>
                    <a:pt x="503" y="23694"/>
                  </a:lnTo>
                  <a:lnTo>
                    <a:pt x="947" y="15800"/>
                  </a:lnTo>
                  <a:lnTo>
                    <a:pt x="1336" y="7901"/>
                  </a:lnTo>
                  <a:lnTo>
                    <a:pt x="1511" y="3951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2684;p57">
              <a:extLst>
                <a:ext uri="{FF2B5EF4-FFF2-40B4-BE49-F238E27FC236}">
                  <a16:creationId xmlns:a16="http://schemas.microsoft.com/office/drawing/2014/main" id="{09E8409E-92CE-4054-8B69-342845D78221}"/>
                </a:ext>
              </a:extLst>
            </p:cNvPr>
            <p:cNvSpPr/>
            <p:nvPr/>
          </p:nvSpPr>
          <p:spPr>
            <a:xfrm>
              <a:off x="5241768" y="3154814"/>
              <a:ext cx="143137" cy="76632"/>
            </a:xfrm>
            <a:custGeom>
              <a:avLst/>
              <a:gdLst/>
              <a:ahLst/>
              <a:cxnLst/>
              <a:rect l="l" t="t" r="r" b="b"/>
              <a:pathLst>
                <a:path w="3629" h="1943" extrusionOk="0">
                  <a:moveTo>
                    <a:pt x="3629" y="1"/>
                  </a:moveTo>
                  <a:lnTo>
                    <a:pt x="3629" y="1"/>
                  </a:lnTo>
                  <a:cubicBezTo>
                    <a:pt x="3354" y="343"/>
                    <a:pt x="3044" y="653"/>
                    <a:pt x="2724" y="942"/>
                  </a:cubicBezTo>
                  <a:cubicBezTo>
                    <a:pt x="2562" y="1082"/>
                    <a:pt x="2396" y="1220"/>
                    <a:pt x="2220" y="1344"/>
                  </a:cubicBezTo>
                  <a:cubicBezTo>
                    <a:pt x="2077" y="1454"/>
                    <a:pt x="1921" y="1546"/>
                    <a:pt x="1766" y="1638"/>
                  </a:cubicBezTo>
                  <a:lnTo>
                    <a:pt x="1766" y="1638"/>
                  </a:lnTo>
                  <a:cubicBezTo>
                    <a:pt x="1534" y="1345"/>
                    <a:pt x="1262" y="1096"/>
                    <a:pt x="979" y="864"/>
                  </a:cubicBezTo>
                  <a:cubicBezTo>
                    <a:pt x="828" y="737"/>
                    <a:pt x="666" y="617"/>
                    <a:pt x="504" y="505"/>
                  </a:cubicBezTo>
                  <a:cubicBezTo>
                    <a:pt x="338" y="392"/>
                    <a:pt x="173" y="279"/>
                    <a:pt x="0" y="184"/>
                  </a:cubicBezTo>
                  <a:lnTo>
                    <a:pt x="0" y="184"/>
                  </a:lnTo>
                  <a:cubicBezTo>
                    <a:pt x="293" y="452"/>
                    <a:pt x="581" y="723"/>
                    <a:pt x="863" y="998"/>
                  </a:cubicBezTo>
                  <a:cubicBezTo>
                    <a:pt x="1142" y="1273"/>
                    <a:pt x="1420" y="1552"/>
                    <a:pt x="1641" y="1858"/>
                  </a:cubicBezTo>
                  <a:lnTo>
                    <a:pt x="1701" y="1943"/>
                  </a:lnTo>
                  <a:lnTo>
                    <a:pt x="1794" y="1893"/>
                  </a:lnTo>
                  <a:cubicBezTo>
                    <a:pt x="2184" y="1674"/>
                    <a:pt x="2544" y="1400"/>
                    <a:pt x="2854" y="1076"/>
                  </a:cubicBezTo>
                  <a:cubicBezTo>
                    <a:pt x="3009" y="918"/>
                    <a:pt x="3154" y="748"/>
                    <a:pt x="3284" y="568"/>
                  </a:cubicBezTo>
                  <a:cubicBezTo>
                    <a:pt x="3411" y="385"/>
                    <a:pt x="3537" y="202"/>
                    <a:pt x="3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2685;p57">
              <a:extLst>
                <a:ext uri="{FF2B5EF4-FFF2-40B4-BE49-F238E27FC236}">
                  <a16:creationId xmlns:a16="http://schemas.microsoft.com/office/drawing/2014/main" id="{90386C9C-7534-4AE9-ADB9-241FF55F6064}"/>
                </a:ext>
              </a:extLst>
            </p:cNvPr>
            <p:cNvSpPr/>
            <p:nvPr/>
          </p:nvSpPr>
          <p:spPr>
            <a:xfrm>
              <a:off x="5127190" y="4455783"/>
              <a:ext cx="180883" cy="147230"/>
            </a:xfrm>
            <a:custGeom>
              <a:avLst/>
              <a:gdLst/>
              <a:ahLst/>
              <a:cxnLst/>
              <a:rect l="l" t="t" r="r" b="b"/>
              <a:pathLst>
                <a:path w="4586" h="3733" extrusionOk="0">
                  <a:moveTo>
                    <a:pt x="2108" y="0"/>
                  </a:moveTo>
                  <a:lnTo>
                    <a:pt x="1" y="2922"/>
                  </a:lnTo>
                  <a:lnTo>
                    <a:pt x="2313" y="3732"/>
                  </a:lnTo>
                  <a:lnTo>
                    <a:pt x="4585" y="3246"/>
                  </a:lnTo>
                  <a:lnTo>
                    <a:pt x="2760" y="205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2686;p57">
              <a:extLst>
                <a:ext uri="{FF2B5EF4-FFF2-40B4-BE49-F238E27FC236}">
                  <a16:creationId xmlns:a16="http://schemas.microsoft.com/office/drawing/2014/main" id="{87C41DF3-7E8E-4593-805A-193A56B4C4D5}"/>
                </a:ext>
              </a:extLst>
            </p:cNvPr>
            <p:cNvSpPr/>
            <p:nvPr/>
          </p:nvSpPr>
          <p:spPr>
            <a:xfrm>
              <a:off x="5224768" y="4458978"/>
              <a:ext cx="248133" cy="108854"/>
            </a:xfrm>
            <a:custGeom>
              <a:avLst/>
              <a:gdLst/>
              <a:ahLst/>
              <a:cxnLst/>
              <a:rect l="l" t="t" r="r" b="b"/>
              <a:pathLst>
                <a:path w="6291" h="2760" extrusionOk="0">
                  <a:moveTo>
                    <a:pt x="935" y="1"/>
                  </a:moveTo>
                  <a:lnTo>
                    <a:pt x="1" y="163"/>
                  </a:lnTo>
                  <a:lnTo>
                    <a:pt x="244" y="2192"/>
                  </a:lnTo>
                  <a:lnTo>
                    <a:pt x="6291" y="2760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2687;p57">
              <a:extLst>
                <a:ext uri="{FF2B5EF4-FFF2-40B4-BE49-F238E27FC236}">
                  <a16:creationId xmlns:a16="http://schemas.microsoft.com/office/drawing/2014/main" id="{5F5077A9-9E4D-47D6-9784-6C3935B50312}"/>
                </a:ext>
              </a:extLst>
            </p:cNvPr>
            <p:cNvSpPr/>
            <p:nvPr/>
          </p:nvSpPr>
          <p:spPr>
            <a:xfrm>
              <a:off x="5403084" y="2162275"/>
              <a:ext cx="74389" cy="101321"/>
            </a:xfrm>
            <a:custGeom>
              <a:avLst/>
              <a:gdLst/>
              <a:ahLst/>
              <a:cxnLst/>
              <a:rect l="l" t="t" r="r" b="b"/>
              <a:pathLst>
                <a:path w="1886" h="2569" extrusionOk="0">
                  <a:moveTo>
                    <a:pt x="1" y="0"/>
                  </a:moveTo>
                  <a:cubicBezTo>
                    <a:pt x="4" y="293"/>
                    <a:pt x="25" y="586"/>
                    <a:pt x="50" y="874"/>
                  </a:cubicBezTo>
                  <a:cubicBezTo>
                    <a:pt x="64" y="1022"/>
                    <a:pt x="82" y="1167"/>
                    <a:pt x="103" y="1311"/>
                  </a:cubicBezTo>
                  <a:cubicBezTo>
                    <a:pt x="124" y="1459"/>
                    <a:pt x="142" y="1600"/>
                    <a:pt x="191" y="1759"/>
                  </a:cubicBezTo>
                  <a:lnTo>
                    <a:pt x="226" y="1868"/>
                  </a:lnTo>
                  <a:lnTo>
                    <a:pt x="339" y="1812"/>
                  </a:lnTo>
                  <a:cubicBezTo>
                    <a:pt x="642" y="1665"/>
                    <a:pt x="942" y="1510"/>
                    <a:pt x="1240" y="1352"/>
                  </a:cubicBezTo>
                  <a:lnTo>
                    <a:pt x="1240" y="1352"/>
                  </a:lnTo>
                  <a:cubicBezTo>
                    <a:pt x="1125" y="1526"/>
                    <a:pt x="1003" y="1699"/>
                    <a:pt x="875" y="1864"/>
                  </a:cubicBezTo>
                  <a:cubicBezTo>
                    <a:pt x="773" y="2006"/>
                    <a:pt x="656" y="2136"/>
                    <a:pt x="532" y="2263"/>
                  </a:cubicBezTo>
                  <a:cubicBezTo>
                    <a:pt x="413" y="2389"/>
                    <a:pt x="279" y="2502"/>
                    <a:pt x="110" y="2569"/>
                  </a:cubicBezTo>
                  <a:cubicBezTo>
                    <a:pt x="290" y="2544"/>
                    <a:pt x="452" y="2439"/>
                    <a:pt x="596" y="2333"/>
                  </a:cubicBezTo>
                  <a:cubicBezTo>
                    <a:pt x="744" y="2224"/>
                    <a:pt x="875" y="2100"/>
                    <a:pt x="998" y="1967"/>
                  </a:cubicBezTo>
                  <a:cubicBezTo>
                    <a:pt x="1244" y="1702"/>
                    <a:pt x="1463" y="1417"/>
                    <a:pt x="1661" y="1110"/>
                  </a:cubicBezTo>
                  <a:lnTo>
                    <a:pt x="1886" y="758"/>
                  </a:lnTo>
                  <a:lnTo>
                    <a:pt x="1513" y="948"/>
                  </a:lnTo>
                  <a:cubicBezTo>
                    <a:pt x="1124" y="1150"/>
                    <a:pt x="735" y="1353"/>
                    <a:pt x="352" y="1566"/>
                  </a:cubicBezTo>
                  <a:lnTo>
                    <a:pt x="352" y="1566"/>
                  </a:lnTo>
                  <a:cubicBezTo>
                    <a:pt x="326" y="1474"/>
                    <a:pt x="303" y="1374"/>
                    <a:pt x="279" y="1279"/>
                  </a:cubicBezTo>
                  <a:lnTo>
                    <a:pt x="187" y="856"/>
                  </a:lnTo>
                  <a:cubicBezTo>
                    <a:pt x="127" y="571"/>
                    <a:pt x="67" y="285"/>
                    <a:pt x="1" y="0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2688;p57">
              <a:extLst>
                <a:ext uri="{FF2B5EF4-FFF2-40B4-BE49-F238E27FC236}">
                  <a16:creationId xmlns:a16="http://schemas.microsoft.com/office/drawing/2014/main" id="{AEF06ECC-7FB1-4BC4-85B9-16968B58769B}"/>
                </a:ext>
              </a:extLst>
            </p:cNvPr>
            <p:cNvSpPr/>
            <p:nvPr/>
          </p:nvSpPr>
          <p:spPr>
            <a:xfrm>
              <a:off x="5299826" y="2269831"/>
              <a:ext cx="139469" cy="32538"/>
            </a:xfrm>
            <a:custGeom>
              <a:avLst/>
              <a:gdLst/>
              <a:ahLst/>
              <a:cxnLst/>
              <a:rect l="l" t="t" r="r" b="b"/>
              <a:pathLst>
                <a:path w="3536" h="825" extrusionOk="0">
                  <a:moveTo>
                    <a:pt x="0" y="1"/>
                  </a:moveTo>
                  <a:cubicBezTo>
                    <a:pt x="202" y="243"/>
                    <a:pt x="455" y="451"/>
                    <a:pt x="751" y="586"/>
                  </a:cubicBezTo>
                  <a:cubicBezTo>
                    <a:pt x="1047" y="716"/>
                    <a:pt x="1364" y="790"/>
                    <a:pt x="1685" y="818"/>
                  </a:cubicBezTo>
                  <a:cubicBezTo>
                    <a:pt x="1755" y="822"/>
                    <a:pt x="1826" y="824"/>
                    <a:pt x="1896" y="824"/>
                  </a:cubicBezTo>
                  <a:cubicBezTo>
                    <a:pt x="2146" y="824"/>
                    <a:pt x="2395" y="800"/>
                    <a:pt x="2640" y="751"/>
                  </a:cubicBezTo>
                  <a:cubicBezTo>
                    <a:pt x="2950" y="687"/>
                    <a:pt x="3253" y="596"/>
                    <a:pt x="3535" y="448"/>
                  </a:cubicBezTo>
                  <a:lnTo>
                    <a:pt x="3535" y="448"/>
                  </a:lnTo>
                  <a:cubicBezTo>
                    <a:pt x="3034" y="536"/>
                    <a:pt x="2540" y="597"/>
                    <a:pt x="2051" y="597"/>
                  </a:cubicBezTo>
                  <a:cubicBezTo>
                    <a:pt x="1935" y="597"/>
                    <a:pt x="1819" y="593"/>
                    <a:pt x="1703" y="586"/>
                  </a:cubicBezTo>
                  <a:cubicBezTo>
                    <a:pt x="1400" y="561"/>
                    <a:pt x="1107" y="505"/>
                    <a:pt x="818" y="417"/>
                  </a:cubicBezTo>
                  <a:cubicBezTo>
                    <a:pt x="533" y="321"/>
                    <a:pt x="268" y="173"/>
                    <a:pt x="0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2689;p57">
              <a:extLst>
                <a:ext uri="{FF2B5EF4-FFF2-40B4-BE49-F238E27FC236}">
                  <a16:creationId xmlns:a16="http://schemas.microsoft.com/office/drawing/2014/main" id="{CDDD03EF-C576-406F-9C7A-E934B988B35C}"/>
                </a:ext>
              </a:extLst>
            </p:cNvPr>
            <p:cNvSpPr/>
            <p:nvPr/>
          </p:nvSpPr>
          <p:spPr>
            <a:xfrm>
              <a:off x="5168485" y="2184717"/>
              <a:ext cx="45911" cy="50720"/>
            </a:xfrm>
            <a:custGeom>
              <a:avLst/>
              <a:gdLst/>
              <a:ahLst/>
              <a:cxnLst/>
              <a:rect l="l" t="t" r="r" b="b"/>
              <a:pathLst>
                <a:path w="1164" h="1286" extrusionOk="0">
                  <a:moveTo>
                    <a:pt x="185" y="0"/>
                  </a:moveTo>
                  <a:cubicBezTo>
                    <a:pt x="121" y="0"/>
                    <a:pt x="59" y="11"/>
                    <a:pt x="1" y="34"/>
                  </a:cubicBezTo>
                  <a:cubicBezTo>
                    <a:pt x="240" y="80"/>
                    <a:pt x="413" y="214"/>
                    <a:pt x="557" y="372"/>
                  </a:cubicBezTo>
                  <a:cubicBezTo>
                    <a:pt x="671" y="500"/>
                    <a:pt x="764" y="650"/>
                    <a:pt x="851" y="806"/>
                  </a:cubicBezTo>
                  <a:lnTo>
                    <a:pt x="851" y="806"/>
                  </a:lnTo>
                  <a:cubicBezTo>
                    <a:pt x="840" y="810"/>
                    <a:pt x="830" y="815"/>
                    <a:pt x="819" y="820"/>
                  </a:cubicBezTo>
                  <a:cubicBezTo>
                    <a:pt x="780" y="834"/>
                    <a:pt x="734" y="887"/>
                    <a:pt x="730" y="936"/>
                  </a:cubicBezTo>
                  <a:cubicBezTo>
                    <a:pt x="723" y="985"/>
                    <a:pt x="737" y="1020"/>
                    <a:pt x="751" y="1053"/>
                  </a:cubicBezTo>
                  <a:cubicBezTo>
                    <a:pt x="811" y="1162"/>
                    <a:pt x="892" y="1228"/>
                    <a:pt x="984" y="1285"/>
                  </a:cubicBezTo>
                  <a:cubicBezTo>
                    <a:pt x="941" y="1190"/>
                    <a:pt x="889" y="1095"/>
                    <a:pt x="874" y="1010"/>
                  </a:cubicBezTo>
                  <a:cubicBezTo>
                    <a:pt x="874" y="989"/>
                    <a:pt x="878" y="975"/>
                    <a:pt x="882" y="971"/>
                  </a:cubicBezTo>
                  <a:cubicBezTo>
                    <a:pt x="889" y="971"/>
                    <a:pt x="882" y="978"/>
                    <a:pt x="892" y="978"/>
                  </a:cubicBezTo>
                  <a:cubicBezTo>
                    <a:pt x="896" y="977"/>
                    <a:pt x="901" y="976"/>
                    <a:pt x="908" y="976"/>
                  </a:cubicBezTo>
                  <a:cubicBezTo>
                    <a:pt x="930" y="976"/>
                    <a:pt x="966" y="982"/>
                    <a:pt x="998" y="985"/>
                  </a:cubicBezTo>
                  <a:lnTo>
                    <a:pt x="1164" y="1006"/>
                  </a:lnTo>
                  <a:lnTo>
                    <a:pt x="1100" y="845"/>
                  </a:lnTo>
                  <a:lnTo>
                    <a:pt x="1033" y="675"/>
                  </a:lnTo>
                  <a:lnTo>
                    <a:pt x="949" y="510"/>
                  </a:lnTo>
                  <a:cubicBezTo>
                    <a:pt x="878" y="407"/>
                    <a:pt x="804" y="302"/>
                    <a:pt x="705" y="220"/>
                  </a:cubicBezTo>
                  <a:cubicBezTo>
                    <a:pt x="611" y="136"/>
                    <a:pt x="497" y="66"/>
                    <a:pt x="375" y="30"/>
                  </a:cubicBezTo>
                  <a:cubicBezTo>
                    <a:pt x="313" y="11"/>
                    <a:pt x="248" y="0"/>
                    <a:pt x="185" y="0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2690;p57">
              <a:extLst>
                <a:ext uri="{FF2B5EF4-FFF2-40B4-BE49-F238E27FC236}">
                  <a16:creationId xmlns:a16="http://schemas.microsoft.com/office/drawing/2014/main" id="{606CC908-69F9-45F0-A81B-5EAC1AAF128B}"/>
                </a:ext>
              </a:extLst>
            </p:cNvPr>
            <p:cNvSpPr/>
            <p:nvPr/>
          </p:nvSpPr>
          <p:spPr>
            <a:xfrm>
              <a:off x="5527207" y="2153835"/>
              <a:ext cx="39797" cy="51706"/>
            </a:xfrm>
            <a:custGeom>
              <a:avLst/>
              <a:gdLst/>
              <a:ahLst/>
              <a:cxnLst/>
              <a:rect l="l" t="t" r="r" b="b"/>
              <a:pathLst>
                <a:path w="1009" h="1311" extrusionOk="0">
                  <a:moveTo>
                    <a:pt x="888" y="0"/>
                  </a:moveTo>
                  <a:cubicBezTo>
                    <a:pt x="868" y="0"/>
                    <a:pt x="848" y="3"/>
                    <a:pt x="828" y="10"/>
                  </a:cubicBezTo>
                  <a:cubicBezTo>
                    <a:pt x="768" y="28"/>
                    <a:pt x="712" y="60"/>
                    <a:pt x="667" y="94"/>
                  </a:cubicBezTo>
                  <a:cubicBezTo>
                    <a:pt x="568" y="169"/>
                    <a:pt x="487" y="253"/>
                    <a:pt x="416" y="345"/>
                  </a:cubicBezTo>
                  <a:cubicBezTo>
                    <a:pt x="342" y="433"/>
                    <a:pt x="282" y="528"/>
                    <a:pt x="226" y="626"/>
                  </a:cubicBezTo>
                  <a:cubicBezTo>
                    <a:pt x="166" y="722"/>
                    <a:pt x="117" y="824"/>
                    <a:pt x="70" y="926"/>
                  </a:cubicBezTo>
                  <a:lnTo>
                    <a:pt x="0" y="1081"/>
                  </a:lnTo>
                  <a:lnTo>
                    <a:pt x="159" y="1078"/>
                  </a:lnTo>
                  <a:cubicBezTo>
                    <a:pt x="195" y="1078"/>
                    <a:pt x="233" y="1073"/>
                    <a:pt x="268" y="1073"/>
                  </a:cubicBezTo>
                  <a:cubicBezTo>
                    <a:pt x="278" y="1073"/>
                    <a:pt x="287" y="1074"/>
                    <a:pt x="296" y="1074"/>
                  </a:cubicBezTo>
                  <a:cubicBezTo>
                    <a:pt x="339" y="1074"/>
                    <a:pt x="377" y="1081"/>
                    <a:pt x="392" y="1091"/>
                  </a:cubicBezTo>
                  <a:cubicBezTo>
                    <a:pt x="409" y="1091"/>
                    <a:pt x="416" y="1127"/>
                    <a:pt x="402" y="1173"/>
                  </a:cubicBezTo>
                  <a:cubicBezTo>
                    <a:pt x="388" y="1218"/>
                    <a:pt x="366" y="1265"/>
                    <a:pt x="339" y="1310"/>
                  </a:cubicBezTo>
                  <a:cubicBezTo>
                    <a:pt x="388" y="1286"/>
                    <a:pt x="430" y="1257"/>
                    <a:pt x="469" y="1211"/>
                  </a:cubicBezTo>
                  <a:cubicBezTo>
                    <a:pt x="504" y="1173"/>
                    <a:pt x="553" y="1096"/>
                    <a:pt x="501" y="1011"/>
                  </a:cubicBezTo>
                  <a:cubicBezTo>
                    <a:pt x="452" y="934"/>
                    <a:pt x="386" y="916"/>
                    <a:pt x="330" y="898"/>
                  </a:cubicBezTo>
                  <a:lnTo>
                    <a:pt x="330" y="898"/>
                  </a:lnTo>
                  <a:cubicBezTo>
                    <a:pt x="420" y="754"/>
                    <a:pt x="505" y="610"/>
                    <a:pt x="592" y="465"/>
                  </a:cubicBezTo>
                  <a:cubicBezTo>
                    <a:pt x="649" y="373"/>
                    <a:pt x="701" y="281"/>
                    <a:pt x="765" y="200"/>
                  </a:cubicBezTo>
                  <a:cubicBezTo>
                    <a:pt x="832" y="119"/>
                    <a:pt x="888" y="34"/>
                    <a:pt x="1008" y="34"/>
                  </a:cubicBezTo>
                  <a:cubicBezTo>
                    <a:pt x="977" y="15"/>
                    <a:pt x="933" y="0"/>
                    <a:pt x="888" y="0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2691;p57">
              <a:extLst>
                <a:ext uri="{FF2B5EF4-FFF2-40B4-BE49-F238E27FC236}">
                  <a16:creationId xmlns:a16="http://schemas.microsoft.com/office/drawing/2014/main" id="{D845679E-AF3B-47FC-94DD-1A278A27922F}"/>
                </a:ext>
              </a:extLst>
            </p:cNvPr>
            <p:cNvSpPr/>
            <p:nvPr/>
          </p:nvSpPr>
          <p:spPr>
            <a:xfrm>
              <a:off x="5325542" y="2121453"/>
              <a:ext cx="55890" cy="24453"/>
            </a:xfrm>
            <a:custGeom>
              <a:avLst/>
              <a:gdLst/>
              <a:ahLst/>
              <a:cxnLst/>
              <a:rect l="l" t="t" r="r" b="b"/>
              <a:pathLst>
                <a:path w="1417" h="620" extrusionOk="0">
                  <a:moveTo>
                    <a:pt x="693" y="1"/>
                  </a:moveTo>
                  <a:cubicBezTo>
                    <a:pt x="474" y="1"/>
                    <a:pt x="231" y="152"/>
                    <a:pt x="0" y="619"/>
                  </a:cubicBezTo>
                  <a:lnTo>
                    <a:pt x="1417" y="521"/>
                  </a:lnTo>
                  <a:cubicBezTo>
                    <a:pt x="1417" y="521"/>
                    <a:pt x="1097" y="1"/>
                    <a:pt x="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2692;p57">
              <a:extLst>
                <a:ext uri="{FF2B5EF4-FFF2-40B4-BE49-F238E27FC236}">
                  <a16:creationId xmlns:a16="http://schemas.microsoft.com/office/drawing/2014/main" id="{032178F3-7C0C-4272-9656-0A9393B9461B}"/>
                </a:ext>
              </a:extLst>
            </p:cNvPr>
            <p:cNvSpPr/>
            <p:nvPr/>
          </p:nvSpPr>
          <p:spPr>
            <a:xfrm>
              <a:off x="5403518" y="2118850"/>
              <a:ext cx="50762" cy="24532"/>
            </a:xfrm>
            <a:custGeom>
              <a:avLst/>
              <a:gdLst/>
              <a:ahLst/>
              <a:cxnLst/>
              <a:rect l="l" t="t" r="r" b="b"/>
              <a:pathLst>
                <a:path w="1287" h="622" extrusionOk="0">
                  <a:moveTo>
                    <a:pt x="665" y="0"/>
                  </a:moveTo>
                  <a:cubicBezTo>
                    <a:pt x="274" y="0"/>
                    <a:pt x="1" y="622"/>
                    <a:pt x="1" y="622"/>
                  </a:cubicBezTo>
                  <a:lnTo>
                    <a:pt x="1287" y="555"/>
                  </a:lnTo>
                  <a:cubicBezTo>
                    <a:pt x="1064" y="141"/>
                    <a:pt x="851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2693;p57">
              <a:extLst>
                <a:ext uri="{FF2B5EF4-FFF2-40B4-BE49-F238E27FC236}">
                  <a16:creationId xmlns:a16="http://schemas.microsoft.com/office/drawing/2014/main" id="{E91CAAF8-CE7B-4185-9A8B-C359DFDF6D92}"/>
                </a:ext>
              </a:extLst>
            </p:cNvPr>
            <p:cNvSpPr/>
            <p:nvPr/>
          </p:nvSpPr>
          <p:spPr>
            <a:xfrm>
              <a:off x="5360014" y="2168665"/>
              <a:ext cx="15580" cy="27253"/>
            </a:xfrm>
            <a:custGeom>
              <a:avLst/>
              <a:gdLst/>
              <a:ahLst/>
              <a:cxnLst/>
              <a:rect l="l" t="t" r="r" b="b"/>
              <a:pathLst>
                <a:path w="395" h="691" extrusionOk="0">
                  <a:moveTo>
                    <a:pt x="198" y="1"/>
                  </a:moveTo>
                  <a:cubicBezTo>
                    <a:pt x="89" y="1"/>
                    <a:pt x="1" y="156"/>
                    <a:pt x="1" y="346"/>
                  </a:cubicBezTo>
                  <a:cubicBezTo>
                    <a:pt x="1" y="539"/>
                    <a:pt x="89" y="691"/>
                    <a:pt x="198" y="691"/>
                  </a:cubicBezTo>
                  <a:cubicBezTo>
                    <a:pt x="307" y="691"/>
                    <a:pt x="395" y="539"/>
                    <a:pt x="395" y="346"/>
                  </a:cubicBezTo>
                  <a:cubicBezTo>
                    <a:pt x="395" y="156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2694;p57">
              <a:extLst>
                <a:ext uri="{FF2B5EF4-FFF2-40B4-BE49-F238E27FC236}">
                  <a16:creationId xmlns:a16="http://schemas.microsoft.com/office/drawing/2014/main" id="{BDBA2A72-05A9-4D55-A555-1704FC0CA65D}"/>
                </a:ext>
              </a:extLst>
            </p:cNvPr>
            <p:cNvSpPr/>
            <p:nvPr/>
          </p:nvSpPr>
          <p:spPr>
            <a:xfrm>
              <a:off x="5419216" y="2163498"/>
              <a:ext cx="15580" cy="27292"/>
            </a:xfrm>
            <a:custGeom>
              <a:avLst/>
              <a:gdLst/>
              <a:ahLst/>
              <a:cxnLst/>
              <a:rect l="l" t="t" r="r" b="b"/>
              <a:pathLst>
                <a:path w="395" h="692" extrusionOk="0">
                  <a:moveTo>
                    <a:pt x="198" y="1"/>
                  </a:moveTo>
                  <a:cubicBezTo>
                    <a:pt x="89" y="1"/>
                    <a:pt x="1" y="156"/>
                    <a:pt x="1" y="347"/>
                  </a:cubicBezTo>
                  <a:cubicBezTo>
                    <a:pt x="1" y="537"/>
                    <a:pt x="89" y="692"/>
                    <a:pt x="198" y="692"/>
                  </a:cubicBezTo>
                  <a:cubicBezTo>
                    <a:pt x="307" y="692"/>
                    <a:pt x="395" y="537"/>
                    <a:pt x="395" y="347"/>
                  </a:cubicBezTo>
                  <a:cubicBezTo>
                    <a:pt x="395" y="156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2695;p57">
              <a:extLst>
                <a:ext uri="{FF2B5EF4-FFF2-40B4-BE49-F238E27FC236}">
                  <a16:creationId xmlns:a16="http://schemas.microsoft.com/office/drawing/2014/main" id="{BB4B6FE4-AE32-4D57-BC32-1861DA2F4070}"/>
                </a:ext>
              </a:extLst>
            </p:cNvPr>
            <p:cNvSpPr/>
            <p:nvPr/>
          </p:nvSpPr>
          <p:spPr>
            <a:xfrm>
              <a:off x="5132790" y="2952756"/>
              <a:ext cx="37549" cy="9505"/>
            </a:xfrm>
            <a:custGeom>
              <a:avLst/>
              <a:gdLst/>
              <a:ahLst/>
              <a:cxnLst/>
              <a:rect l="l" t="t" r="r" b="b"/>
              <a:pathLst>
                <a:path w="952" h="241" extrusionOk="0">
                  <a:moveTo>
                    <a:pt x="381" y="1"/>
                  </a:moveTo>
                  <a:cubicBezTo>
                    <a:pt x="256" y="1"/>
                    <a:pt x="129" y="18"/>
                    <a:pt x="0" y="79"/>
                  </a:cubicBezTo>
                  <a:cubicBezTo>
                    <a:pt x="148" y="184"/>
                    <a:pt x="307" y="219"/>
                    <a:pt x="465" y="237"/>
                  </a:cubicBezTo>
                  <a:cubicBezTo>
                    <a:pt x="501" y="239"/>
                    <a:pt x="537" y="241"/>
                    <a:pt x="573" y="241"/>
                  </a:cubicBezTo>
                  <a:cubicBezTo>
                    <a:pt x="696" y="241"/>
                    <a:pt x="821" y="223"/>
                    <a:pt x="952" y="163"/>
                  </a:cubicBezTo>
                  <a:cubicBezTo>
                    <a:pt x="800" y="57"/>
                    <a:pt x="645" y="22"/>
                    <a:pt x="486" y="4"/>
                  </a:cubicBezTo>
                  <a:cubicBezTo>
                    <a:pt x="451" y="2"/>
                    <a:pt x="416" y="1"/>
                    <a:pt x="381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2696;p57">
              <a:extLst>
                <a:ext uri="{FF2B5EF4-FFF2-40B4-BE49-F238E27FC236}">
                  <a16:creationId xmlns:a16="http://schemas.microsoft.com/office/drawing/2014/main" id="{77BC448C-163B-42B9-AC86-913056FA37FB}"/>
                </a:ext>
              </a:extLst>
            </p:cNvPr>
            <p:cNvSpPr/>
            <p:nvPr/>
          </p:nvSpPr>
          <p:spPr>
            <a:xfrm>
              <a:off x="5476209" y="2839087"/>
              <a:ext cx="101880" cy="85940"/>
            </a:xfrm>
            <a:custGeom>
              <a:avLst/>
              <a:gdLst/>
              <a:ahLst/>
              <a:cxnLst/>
              <a:rect l="l" t="t" r="r" b="b"/>
              <a:pathLst>
                <a:path w="2583" h="2179" extrusionOk="0">
                  <a:moveTo>
                    <a:pt x="893" y="1"/>
                  </a:moveTo>
                  <a:cubicBezTo>
                    <a:pt x="749" y="1"/>
                    <a:pt x="605" y="22"/>
                    <a:pt x="469" y="68"/>
                  </a:cubicBezTo>
                  <a:cubicBezTo>
                    <a:pt x="289" y="128"/>
                    <a:pt x="124" y="222"/>
                    <a:pt x="0" y="356"/>
                  </a:cubicBezTo>
                  <a:cubicBezTo>
                    <a:pt x="222" y="227"/>
                    <a:pt x="469" y="169"/>
                    <a:pt x="710" y="169"/>
                  </a:cubicBezTo>
                  <a:cubicBezTo>
                    <a:pt x="809" y="169"/>
                    <a:pt x="908" y="179"/>
                    <a:pt x="1004" y="198"/>
                  </a:cubicBezTo>
                  <a:cubicBezTo>
                    <a:pt x="1170" y="229"/>
                    <a:pt x="1329" y="293"/>
                    <a:pt x="1480" y="367"/>
                  </a:cubicBezTo>
                  <a:cubicBezTo>
                    <a:pt x="1558" y="402"/>
                    <a:pt x="1632" y="451"/>
                    <a:pt x="1706" y="494"/>
                  </a:cubicBezTo>
                  <a:lnTo>
                    <a:pt x="1917" y="645"/>
                  </a:lnTo>
                  <a:lnTo>
                    <a:pt x="1906" y="638"/>
                  </a:lnTo>
                  <a:lnTo>
                    <a:pt x="1906" y="638"/>
                  </a:lnTo>
                  <a:cubicBezTo>
                    <a:pt x="2103" y="825"/>
                    <a:pt x="2251" y="1071"/>
                    <a:pt x="2357" y="1336"/>
                  </a:cubicBezTo>
                  <a:cubicBezTo>
                    <a:pt x="2407" y="1470"/>
                    <a:pt x="2453" y="1608"/>
                    <a:pt x="2481" y="1748"/>
                  </a:cubicBezTo>
                  <a:cubicBezTo>
                    <a:pt x="2505" y="1889"/>
                    <a:pt x="2534" y="2037"/>
                    <a:pt x="2481" y="2178"/>
                  </a:cubicBezTo>
                  <a:cubicBezTo>
                    <a:pt x="2580" y="2058"/>
                    <a:pt x="2580" y="1889"/>
                    <a:pt x="2583" y="1738"/>
                  </a:cubicBezTo>
                  <a:cubicBezTo>
                    <a:pt x="2583" y="1586"/>
                    <a:pt x="2558" y="1431"/>
                    <a:pt x="2519" y="1283"/>
                  </a:cubicBezTo>
                  <a:cubicBezTo>
                    <a:pt x="2442" y="987"/>
                    <a:pt x="2298" y="698"/>
                    <a:pt x="2065" y="469"/>
                  </a:cubicBezTo>
                  <a:lnTo>
                    <a:pt x="2061" y="466"/>
                  </a:lnTo>
                  <a:lnTo>
                    <a:pt x="2058" y="462"/>
                  </a:lnTo>
                  <a:cubicBezTo>
                    <a:pt x="1984" y="409"/>
                    <a:pt x="1906" y="349"/>
                    <a:pt x="1829" y="300"/>
                  </a:cubicBezTo>
                  <a:cubicBezTo>
                    <a:pt x="1748" y="254"/>
                    <a:pt x="1667" y="201"/>
                    <a:pt x="1582" y="162"/>
                  </a:cubicBezTo>
                  <a:cubicBezTo>
                    <a:pt x="1410" y="81"/>
                    <a:pt x="1223" y="29"/>
                    <a:pt x="1033" y="8"/>
                  </a:cubicBezTo>
                  <a:cubicBezTo>
                    <a:pt x="986" y="3"/>
                    <a:pt x="940" y="1"/>
                    <a:pt x="893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2697;p57">
              <a:extLst>
                <a:ext uri="{FF2B5EF4-FFF2-40B4-BE49-F238E27FC236}">
                  <a16:creationId xmlns:a16="http://schemas.microsoft.com/office/drawing/2014/main" id="{CF0BAA8C-305A-4125-B7C5-DC1307CF8908}"/>
                </a:ext>
              </a:extLst>
            </p:cNvPr>
            <p:cNvSpPr/>
            <p:nvPr/>
          </p:nvSpPr>
          <p:spPr>
            <a:xfrm>
              <a:off x="5484926" y="2900655"/>
              <a:ext cx="102787" cy="80615"/>
            </a:xfrm>
            <a:custGeom>
              <a:avLst/>
              <a:gdLst/>
              <a:ahLst/>
              <a:cxnLst/>
              <a:rect l="l" t="t" r="r" b="b"/>
              <a:pathLst>
                <a:path w="2606" h="2044" extrusionOk="0">
                  <a:moveTo>
                    <a:pt x="2605" y="0"/>
                  </a:moveTo>
                  <a:lnTo>
                    <a:pt x="2605" y="0"/>
                  </a:lnTo>
                  <a:cubicBezTo>
                    <a:pt x="2401" y="211"/>
                    <a:pt x="2214" y="434"/>
                    <a:pt x="2030" y="663"/>
                  </a:cubicBezTo>
                  <a:cubicBezTo>
                    <a:pt x="1869" y="866"/>
                    <a:pt x="1715" y="1071"/>
                    <a:pt x="1562" y="1280"/>
                  </a:cubicBezTo>
                  <a:lnTo>
                    <a:pt x="1562" y="1280"/>
                  </a:lnTo>
                  <a:cubicBezTo>
                    <a:pt x="1468" y="1238"/>
                    <a:pt x="1374" y="1207"/>
                    <a:pt x="1274" y="1181"/>
                  </a:cubicBezTo>
                  <a:cubicBezTo>
                    <a:pt x="1190" y="1158"/>
                    <a:pt x="1102" y="1143"/>
                    <a:pt x="1011" y="1143"/>
                  </a:cubicBezTo>
                  <a:cubicBezTo>
                    <a:pt x="959" y="1143"/>
                    <a:pt x="905" y="1148"/>
                    <a:pt x="851" y="1159"/>
                  </a:cubicBezTo>
                  <a:lnTo>
                    <a:pt x="808" y="1167"/>
                  </a:lnTo>
                  <a:lnTo>
                    <a:pt x="787" y="1202"/>
                  </a:lnTo>
                  <a:cubicBezTo>
                    <a:pt x="579" y="1512"/>
                    <a:pt x="301" y="1787"/>
                    <a:pt x="1" y="2044"/>
                  </a:cubicBezTo>
                  <a:cubicBezTo>
                    <a:pt x="188" y="1970"/>
                    <a:pt x="360" y="1865"/>
                    <a:pt x="519" y="1745"/>
                  </a:cubicBezTo>
                  <a:cubicBezTo>
                    <a:pt x="668" y="1634"/>
                    <a:pt x="805" y="1507"/>
                    <a:pt x="925" y="1359"/>
                  </a:cubicBezTo>
                  <a:lnTo>
                    <a:pt x="925" y="1359"/>
                  </a:lnTo>
                  <a:cubicBezTo>
                    <a:pt x="931" y="1358"/>
                    <a:pt x="937" y="1358"/>
                    <a:pt x="943" y="1358"/>
                  </a:cubicBezTo>
                  <a:cubicBezTo>
                    <a:pt x="1136" y="1358"/>
                    <a:pt x="1355" y="1440"/>
                    <a:pt x="1544" y="1530"/>
                  </a:cubicBezTo>
                  <a:lnTo>
                    <a:pt x="1636" y="1575"/>
                  </a:lnTo>
                  <a:lnTo>
                    <a:pt x="1692" y="1494"/>
                  </a:lnTo>
                  <a:cubicBezTo>
                    <a:pt x="1858" y="1255"/>
                    <a:pt x="2020" y="1015"/>
                    <a:pt x="2175" y="765"/>
                  </a:cubicBezTo>
                  <a:cubicBezTo>
                    <a:pt x="2326" y="518"/>
                    <a:pt x="2474" y="265"/>
                    <a:pt x="2605" y="0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2698;p57">
              <a:extLst>
                <a:ext uri="{FF2B5EF4-FFF2-40B4-BE49-F238E27FC236}">
                  <a16:creationId xmlns:a16="http://schemas.microsoft.com/office/drawing/2014/main" id="{369DD55D-5599-4953-98CE-492113C92AB8}"/>
                </a:ext>
              </a:extLst>
            </p:cNvPr>
            <p:cNvSpPr/>
            <p:nvPr/>
          </p:nvSpPr>
          <p:spPr>
            <a:xfrm>
              <a:off x="5522474" y="2864881"/>
              <a:ext cx="39797" cy="10333"/>
            </a:xfrm>
            <a:custGeom>
              <a:avLst/>
              <a:gdLst/>
              <a:ahLst/>
              <a:cxnLst/>
              <a:rect l="l" t="t" r="r" b="b"/>
              <a:pathLst>
                <a:path w="1009" h="262" extrusionOk="0">
                  <a:moveTo>
                    <a:pt x="350" y="0"/>
                  </a:moveTo>
                  <a:cubicBezTo>
                    <a:pt x="235" y="0"/>
                    <a:pt x="119" y="18"/>
                    <a:pt x="0" y="69"/>
                  </a:cubicBezTo>
                  <a:cubicBezTo>
                    <a:pt x="163" y="175"/>
                    <a:pt x="328" y="214"/>
                    <a:pt x="494" y="245"/>
                  </a:cubicBezTo>
                  <a:cubicBezTo>
                    <a:pt x="575" y="255"/>
                    <a:pt x="654" y="262"/>
                    <a:pt x="736" y="262"/>
                  </a:cubicBezTo>
                  <a:cubicBezTo>
                    <a:pt x="823" y="262"/>
                    <a:pt x="912" y="254"/>
                    <a:pt x="1008" y="235"/>
                  </a:cubicBezTo>
                  <a:cubicBezTo>
                    <a:pt x="945" y="164"/>
                    <a:pt x="864" y="118"/>
                    <a:pt x="779" y="82"/>
                  </a:cubicBezTo>
                  <a:cubicBezTo>
                    <a:pt x="698" y="48"/>
                    <a:pt x="613" y="27"/>
                    <a:pt x="529" y="12"/>
                  </a:cubicBezTo>
                  <a:cubicBezTo>
                    <a:pt x="470" y="5"/>
                    <a:pt x="410" y="0"/>
                    <a:pt x="350" y="0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2699;p57">
              <a:extLst>
                <a:ext uri="{FF2B5EF4-FFF2-40B4-BE49-F238E27FC236}">
                  <a16:creationId xmlns:a16="http://schemas.microsoft.com/office/drawing/2014/main" id="{DE9E90EB-8776-4E29-913A-AB0C1E5F0AC3}"/>
                </a:ext>
              </a:extLst>
            </p:cNvPr>
            <p:cNvSpPr/>
            <p:nvPr/>
          </p:nvSpPr>
          <p:spPr>
            <a:xfrm>
              <a:off x="5525787" y="2887442"/>
              <a:ext cx="48711" cy="10846"/>
            </a:xfrm>
            <a:custGeom>
              <a:avLst/>
              <a:gdLst/>
              <a:ahLst/>
              <a:cxnLst/>
              <a:rect l="l" t="t" r="r" b="b"/>
              <a:pathLst>
                <a:path w="1235" h="275" extrusionOk="0">
                  <a:moveTo>
                    <a:pt x="377" y="1"/>
                  </a:moveTo>
                  <a:cubicBezTo>
                    <a:pt x="253" y="1"/>
                    <a:pt x="128" y="14"/>
                    <a:pt x="1" y="53"/>
                  </a:cubicBezTo>
                  <a:cubicBezTo>
                    <a:pt x="199" y="170"/>
                    <a:pt x="399" y="219"/>
                    <a:pt x="604" y="250"/>
                  </a:cubicBezTo>
                  <a:cubicBezTo>
                    <a:pt x="713" y="266"/>
                    <a:pt x="820" y="275"/>
                    <a:pt x="930" y="275"/>
                  </a:cubicBezTo>
                  <a:cubicBezTo>
                    <a:pt x="1029" y="275"/>
                    <a:pt x="1129" y="267"/>
                    <a:pt x="1235" y="250"/>
                  </a:cubicBezTo>
                  <a:cubicBezTo>
                    <a:pt x="1147" y="173"/>
                    <a:pt x="1044" y="131"/>
                    <a:pt x="945" y="96"/>
                  </a:cubicBezTo>
                  <a:cubicBezTo>
                    <a:pt x="843" y="57"/>
                    <a:pt x="741" y="36"/>
                    <a:pt x="639" y="18"/>
                  </a:cubicBezTo>
                  <a:cubicBezTo>
                    <a:pt x="552" y="8"/>
                    <a:pt x="465" y="1"/>
                    <a:pt x="377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2700;p57">
              <a:extLst>
                <a:ext uri="{FF2B5EF4-FFF2-40B4-BE49-F238E27FC236}">
                  <a16:creationId xmlns:a16="http://schemas.microsoft.com/office/drawing/2014/main" id="{1D836C10-760E-4E19-A527-B73DF6490553}"/>
                </a:ext>
              </a:extLst>
            </p:cNvPr>
            <p:cNvSpPr/>
            <p:nvPr/>
          </p:nvSpPr>
          <p:spPr>
            <a:xfrm>
              <a:off x="5525787" y="2912724"/>
              <a:ext cx="46463" cy="10176"/>
            </a:xfrm>
            <a:custGeom>
              <a:avLst/>
              <a:gdLst/>
              <a:ahLst/>
              <a:cxnLst/>
              <a:rect l="l" t="t" r="r" b="b"/>
              <a:pathLst>
                <a:path w="1178" h="258" extrusionOk="0">
                  <a:moveTo>
                    <a:pt x="389" y="1"/>
                  </a:moveTo>
                  <a:cubicBezTo>
                    <a:pt x="262" y="1"/>
                    <a:pt x="134" y="14"/>
                    <a:pt x="1" y="58"/>
                  </a:cubicBezTo>
                  <a:cubicBezTo>
                    <a:pt x="188" y="174"/>
                    <a:pt x="381" y="216"/>
                    <a:pt x="576" y="244"/>
                  </a:cubicBezTo>
                  <a:cubicBezTo>
                    <a:pt x="650" y="252"/>
                    <a:pt x="725" y="257"/>
                    <a:pt x="800" y="257"/>
                  </a:cubicBezTo>
                  <a:cubicBezTo>
                    <a:pt x="923" y="257"/>
                    <a:pt x="1049" y="242"/>
                    <a:pt x="1178" y="198"/>
                  </a:cubicBezTo>
                  <a:cubicBezTo>
                    <a:pt x="991" y="82"/>
                    <a:pt x="801" y="40"/>
                    <a:pt x="604" y="11"/>
                  </a:cubicBezTo>
                  <a:cubicBezTo>
                    <a:pt x="532" y="5"/>
                    <a:pt x="461" y="1"/>
                    <a:pt x="389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2701;p57">
              <a:extLst>
                <a:ext uri="{FF2B5EF4-FFF2-40B4-BE49-F238E27FC236}">
                  <a16:creationId xmlns:a16="http://schemas.microsoft.com/office/drawing/2014/main" id="{29B70E9D-CA4A-41FE-9EC8-A1CB2271CCCD}"/>
                </a:ext>
              </a:extLst>
            </p:cNvPr>
            <p:cNvSpPr/>
            <p:nvPr/>
          </p:nvSpPr>
          <p:spPr>
            <a:xfrm>
              <a:off x="5705247" y="2474255"/>
              <a:ext cx="50329" cy="108460"/>
            </a:xfrm>
            <a:custGeom>
              <a:avLst/>
              <a:gdLst/>
              <a:ahLst/>
              <a:cxnLst/>
              <a:rect l="l" t="t" r="r" b="b"/>
              <a:pathLst>
                <a:path w="1276" h="2750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315"/>
                    <a:pt x="64" y="617"/>
                    <a:pt x="113" y="924"/>
                  </a:cubicBezTo>
                  <a:lnTo>
                    <a:pt x="120" y="963"/>
                  </a:lnTo>
                  <a:lnTo>
                    <a:pt x="173" y="991"/>
                  </a:lnTo>
                  <a:cubicBezTo>
                    <a:pt x="318" y="1072"/>
                    <a:pt x="461" y="1185"/>
                    <a:pt x="588" y="1305"/>
                  </a:cubicBezTo>
                  <a:cubicBezTo>
                    <a:pt x="715" y="1428"/>
                    <a:pt x="821" y="1565"/>
                    <a:pt x="910" y="1713"/>
                  </a:cubicBezTo>
                  <a:cubicBezTo>
                    <a:pt x="997" y="1865"/>
                    <a:pt x="1068" y="2027"/>
                    <a:pt x="1110" y="2203"/>
                  </a:cubicBezTo>
                  <a:cubicBezTo>
                    <a:pt x="1159" y="2375"/>
                    <a:pt x="1173" y="2559"/>
                    <a:pt x="1191" y="2749"/>
                  </a:cubicBezTo>
                  <a:cubicBezTo>
                    <a:pt x="1240" y="2566"/>
                    <a:pt x="1276" y="2372"/>
                    <a:pt x="1255" y="2178"/>
                  </a:cubicBezTo>
                  <a:cubicBezTo>
                    <a:pt x="1244" y="1985"/>
                    <a:pt x="1188" y="1791"/>
                    <a:pt x="1100" y="1611"/>
                  </a:cubicBezTo>
                  <a:cubicBezTo>
                    <a:pt x="1015" y="1435"/>
                    <a:pt x="892" y="1273"/>
                    <a:pt x="747" y="1136"/>
                  </a:cubicBezTo>
                  <a:cubicBezTo>
                    <a:pt x="614" y="1012"/>
                    <a:pt x="466" y="909"/>
                    <a:pt x="294" y="828"/>
                  </a:cubicBezTo>
                  <a:lnTo>
                    <a:pt x="294" y="828"/>
                  </a:lnTo>
                  <a:cubicBezTo>
                    <a:pt x="208" y="549"/>
                    <a:pt x="120" y="270"/>
                    <a:pt x="0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2702;p57">
              <a:extLst>
                <a:ext uri="{FF2B5EF4-FFF2-40B4-BE49-F238E27FC236}">
                  <a16:creationId xmlns:a16="http://schemas.microsoft.com/office/drawing/2014/main" id="{9E5A7130-7CF1-4295-8B17-971AB3C8AC0C}"/>
                </a:ext>
              </a:extLst>
            </p:cNvPr>
            <p:cNvSpPr/>
            <p:nvPr/>
          </p:nvSpPr>
          <p:spPr>
            <a:xfrm>
              <a:off x="5709112" y="2481631"/>
              <a:ext cx="92887" cy="30329"/>
            </a:xfrm>
            <a:custGeom>
              <a:avLst/>
              <a:gdLst/>
              <a:ahLst/>
              <a:cxnLst/>
              <a:rect l="l" t="t" r="r" b="b"/>
              <a:pathLst>
                <a:path w="2355" h="769" extrusionOk="0">
                  <a:moveTo>
                    <a:pt x="344" y="1"/>
                  </a:moveTo>
                  <a:cubicBezTo>
                    <a:pt x="229" y="1"/>
                    <a:pt x="113" y="12"/>
                    <a:pt x="1" y="43"/>
                  </a:cubicBezTo>
                  <a:cubicBezTo>
                    <a:pt x="413" y="131"/>
                    <a:pt x="790" y="258"/>
                    <a:pt x="1174" y="391"/>
                  </a:cubicBezTo>
                  <a:cubicBezTo>
                    <a:pt x="1562" y="522"/>
                    <a:pt x="1942" y="663"/>
                    <a:pt x="2355" y="769"/>
                  </a:cubicBezTo>
                  <a:cubicBezTo>
                    <a:pt x="2192" y="632"/>
                    <a:pt x="2012" y="518"/>
                    <a:pt x="1826" y="420"/>
                  </a:cubicBezTo>
                  <a:cubicBezTo>
                    <a:pt x="1643" y="321"/>
                    <a:pt x="1449" y="240"/>
                    <a:pt x="1251" y="170"/>
                  </a:cubicBezTo>
                  <a:cubicBezTo>
                    <a:pt x="1051" y="106"/>
                    <a:pt x="846" y="46"/>
                    <a:pt x="635" y="22"/>
                  </a:cubicBezTo>
                  <a:cubicBezTo>
                    <a:pt x="539" y="9"/>
                    <a:pt x="442" y="1"/>
                    <a:pt x="344" y="1"/>
                  </a:cubicBezTo>
                  <a:close/>
                </a:path>
              </a:pathLst>
            </a:custGeom>
            <a:solidFill>
              <a:srgbClr val="DD9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말풍선: 타원형 175">
            <a:extLst>
              <a:ext uri="{FF2B5EF4-FFF2-40B4-BE49-F238E27FC236}">
                <a16:creationId xmlns:a16="http://schemas.microsoft.com/office/drawing/2014/main" id="{4B8ECD07-6B98-471C-811C-2E7D4555FEBE}"/>
              </a:ext>
            </a:extLst>
          </p:cNvPr>
          <p:cNvSpPr/>
          <p:nvPr/>
        </p:nvSpPr>
        <p:spPr>
          <a:xfrm>
            <a:off x="263843" y="1922442"/>
            <a:ext cx="1954217" cy="1328645"/>
          </a:xfrm>
          <a:prstGeom prst="wedgeEllipseCallout">
            <a:avLst>
              <a:gd name="adj1" fmla="val 63551"/>
              <a:gd name="adj2" fmla="val 184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BB2B447-45E3-4B9C-8ABC-2D9D0FA53539}"/>
              </a:ext>
            </a:extLst>
          </p:cNvPr>
          <p:cNvSpPr txBox="1"/>
          <p:nvPr/>
        </p:nvSpPr>
        <p:spPr>
          <a:xfrm>
            <a:off x="713944" y="2236691"/>
            <a:ext cx="1135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이건 오렌지에요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!</a:t>
            </a:r>
            <a:endParaRPr lang="ko-KR" altLang="en-US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  <p:sp>
        <p:nvSpPr>
          <p:cNvPr id="178" name="말풍선: 타원형 177">
            <a:extLst>
              <a:ext uri="{FF2B5EF4-FFF2-40B4-BE49-F238E27FC236}">
                <a16:creationId xmlns:a16="http://schemas.microsoft.com/office/drawing/2014/main" id="{8E28F8D7-F3E0-4B5A-B806-B8EA2CA5DCDC}"/>
              </a:ext>
            </a:extLst>
          </p:cNvPr>
          <p:cNvSpPr/>
          <p:nvPr/>
        </p:nvSpPr>
        <p:spPr>
          <a:xfrm>
            <a:off x="6796064" y="1789385"/>
            <a:ext cx="2011921" cy="1441159"/>
          </a:xfrm>
          <a:prstGeom prst="wedgeEllipseCallout">
            <a:avLst>
              <a:gd name="adj1" fmla="val -50660"/>
              <a:gd name="adj2" fmla="val 385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FD94C7-5A18-403E-988A-C23F41382E6E}"/>
              </a:ext>
            </a:extLst>
          </p:cNvPr>
          <p:cNvSpPr txBox="1"/>
          <p:nvPr/>
        </p:nvSpPr>
        <p:spPr>
          <a:xfrm>
            <a:off x="7252675" y="2184138"/>
            <a:ext cx="145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이게 무슨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과일이지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?</a:t>
            </a:r>
            <a:endParaRPr lang="ko-KR" altLang="en-US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3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77" grpId="0"/>
      <p:bldP spid="178" grpId="0" animBg="1"/>
      <p:bldP spid="1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시각장애인의 장보기는</a:t>
            </a:r>
            <a:r>
              <a:rPr lang="en-US" altLang="ko-KR" sz="2700" dirty="0">
                <a:latin typeface="Do Hyeon"/>
                <a:ea typeface="Do Hyeon"/>
                <a:cs typeface="Do Hyeon"/>
                <a:sym typeface="Do Hyeon"/>
              </a:rPr>
              <a:t>…</a:t>
            </a:r>
            <a:endParaRPr dirty="0">
              <a:solidFill>
                <a:srgbClr val="2A29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228D9-EEC0-445D-B1D1-A46251E1F68F}"/>
              </a:ext>
            </a:extLst>
          </p:cNvPr>
          <p:cNvSpPr txBox="1"/>
          <p:nvPr/>
        </p:nvSpPr>
        <p:spPr>
          <a:xfrm>
            <a:off x="2321054" y="4727146"/>
            <a:ext cx="449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o Hyeon" panose="020B0600000101010101" charset="-127"/>
                <a:ea typeface="Do Hyeon" panose="020B0600000101010101" charset="-127"/>
              </a:rPr>
              <a:t>출처 </a:t>
            </a:r>
            <a:r>
              <a:rPr lang="en-US" altLang="ko-KR" dirty="0">
                <a:latin typeface="Do Hyeon" panose="020B0600000101010101" charset="-127"/>
                <a:ea typeface="Do Hyeon" panose="020B0600000101010101" charset="-127"/>
              </a:rPr>
              <a:t>: https://www.youtube.com/watch?v=fq5xQaWaMO0</a:t>
            </a:r>
            <a:endParaRPr lang="ko-KR" altLang="en-US" dirty="0">
              <a:latin typeface="Do Hyeon" panose="020B0600000101010101" charset="-127"/>
              <a:ea typeface="Do Hyeon" panose="020B0600000101010101" charset="-127"/>
            </a:endParaRPr>
          </a:p>
        </p:txBody>
      </p:sp>
      <p:pic>
        <p:nvPicPr>
          <p:cNvPr id="4" name="녹화_2021_01_29_12_12_01_404">
            <a:hlinkClick r:id="" action="ppaction://media"/>
            <a:extLst>
              <a:ext uri="{FF2B5EF4-FFF2-40B4-BE49-F238E27FC236}">
                <a16:creationId xmlns:a16="http://schemas.microsoft.com/office/drawing/2014/main" id="{29D5C84E-B31E-4E54-A20B-C702AD035E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8925" y="1485854"/>
            <a:ext cx="5762297" cy="32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5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우리는 이렇게 생각했다</a:t>
            </a:r>
            <a:endParaRPr dirty="0">
              <a:solidFill>
                <a:srgbClr val="2A292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266F2-6763-4996-B0AF-4AC51716CB14}"/>
              </a:ext>
            </a:extLst>
          </p:cNvPr>
          <p:cNvSpPr txBox="1"/>
          <p:nvPr/>
        </p:nvSpPr>
        <p:spPr>
          <a:xfrm>
            <a:off x="1451136" y="2571750"/>
            <a:ext cx="6314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Do Hyeon" panose="020B0600000101010101" charset="-127"/>
                <a:ea typeface="Do Hyeon" panose="020B0600000101010101" charset="-127"/>
              </a:rPr>
              <a:t>기술이 모두를 고려하지 않으면</a:t>
            </a:r>
            <a:endParaRPr lang="en-US" altLang="ko-KR" sz="3200" dirty="0">
              <a:latin typeface="Do Hyeon" panose="020B0600000101010101" charset="-127"/>
              <a:ea typeface="Do Hyeon" panose="020B0600000101010101" charset="-127"/>
            </a:endParaRPr>
          </a:p>
          <a:p>
            <a:pPr algn="ctr"/>
            <a:r>
              <a:rPr lang="ko-KR" altLang="en-US" sz="3200" dirty="0">
                <a:latin typeface="Do Hyeon" panose="020B0600000101010101" charset="-127"/>
                <a:ea typeface="Do Hyeon" panose="020B0600000101010101" charset="-127"/>
              </a:rPr>
              <a:t>차별의 도구가 될 수도 있지 않을까</a:t>
            </a:r>
            <a:r>
              <a:rPr lang="en-US" altLang="ko-KR" sz="3200" dirty="0">
                <a:latin typeface="Do Hyeon" panose="020B0600000101010101" charset="-127"/>
                <a:ea typeface="Do Hyeon" panose="020B0600000101010101" charset="-127"/>
              </a:rPr>
              <a:t>?</a:t>
            </a:r>
            <a:endParaRPr lang="ko-KR" altLang="en-US" sz="3200" dirty="0">
              <a:latin typeface="Do Hyeon" panose="020B0600000101010101" charset="-127"/>
              <a:ea typeface="Do 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23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en-US" altLang="ko-KR" sz="2700" dirty="0">
                <a:latin typeface="Do Hyeon"/>
                <a:ea typeface="Do Hyeon"/>
                <a:cs typeface="Do Hyeon"/>
                <a:sym typeface="Do Hyeon"/>
              </a:rPr>
              <a:t>See </a:t>
            </a: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장의 탄생</a:t>
            </a:r>
            <a:endParaRPr dirty="0">
              <a:solidFill>
                <a:srgbClr val="2A2929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B6F0E9-6D62-47A6-81EC-D2E3D50E123F}"/>
              </a:ext>
            </a:extLst>
          </p:cNvPr>
          <p:cNvSpPr/>
          <p:nvPr/>
        </p:nvSpPr>
        <p:spPr>
          <a:xfrm>
            <a:off x="1250731" y="1986455"/>
            <a:ext cx="2388476" cy="25934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6B2CD-F191-4784-9ED8-24AFF49586CE}"/>
              </a:ext>
            </a:extLst>
          </p:cNvPr>
          <p:cNvSpPr txBox="1"/>
          <p:nvPr/>
        </p:nvSpPr>
        <p:spPr>
          <a:xfrm>
            <a:off x="1862301" y="2683003"/>
            <a:ext cx="116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/>
                </a:solidFill>
              </a:rPr>
              <a:t>장을 </a:t>
            </a:r>
            <a:endParaRPr lang="en-US" altLang="ko-KR" sz="3600" b="1" dirty="0">
              <a:solidFill>
                <a:schemeClr val="tx1"/>
              </a:solidFill>
            </a:endParaRPr>
          </a:p>
          <a:p>
            <a:r>
              <a:rPr lang="ko-KR" altLang="en-US" sz="3600" b="1" dirty="0">
                <a:solidFill>
                  <a:schemeClr val="tx1"/>
                </a:solidFill>
              </a:rPr>
              <a:t>본다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B3B68E-F3A0-409F-8623-984732578E91}"/>
              </a:ext>
            </a:extLst>
          </p:cNvPr>
          <p:cNvSpPr/>
          <p:nvPr/>
        </p:nvSpPr>
        <p:spPr>
          <a:xfrm>
            <a:off x="5504793" y="1986455"/>
            <a:ext cx="2388476" cy="25934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37C85-536D-4D20-B2EB-7411BC83BA1B}"/>
              </a:ext>
            </a:extLst>
          </p:cNvPr>
          <p:cNvSpPr txBox="1"/>
          <p:nvPr/>
        </p:nvSpPr>
        <p:spPr>
          <a:xfrm>
            <a:off x="5903580" y="2406005"/>
            <a:ext cx="176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tx1"/>
                </a:solidFill>
              </a:rPr>
              <a:t>앞이 잘 보이지 않아도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F2217B76-1AC5-4067-9C48-D9B795992C79}"/>
              </a:ext>
            </a:extLst>
          </p:cNvPr>
          <p:cNvSpPr/>
          <p:nvPr/>
        </p:nvSpPr>
        <p:spPr>
          <a:xfrm>
            <a:off x="3961744" y="2553625"/>
            <a:ext cx="1224454" cy="1204091"/>
          </a:xfrm>
          <a:prstGeom prst="mathPlus">
            <a:avLst>
              <a:gd name="adj1" fmla="val 14355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29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28"/>
          <p:cNvGrpSpPr/>
          <p:nvPr/>
        </p:nvGrpSpPr>
        <p:grpSpPr>
          <a:xfrm>
            <a:off x="314000" y="2020325"/>
            <a:ext cx="8510400" cy="1625025"/>
            <a:chOff x="314000" y="2020325"/>
            <a:chExt cx="8510400" cy="1625025"/>
          </a:xfrm>
        </p:grpSpPr>
        <p:sp>
          <p:nvSpPr>
            <p:cNvPr id="533" name="Google Shape;533;p28"/>
            <p:cNvSpPr/>
            <p:nvPr/>
          </p:nvSpPr>
          <p:spPr>
            <a:xfrm>
              <a:off x="314000" y="2542250"/>
              <a:ext cx="8510400" cy="110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4" name="Google Shape;534;p28"/>
            <p:cNvGrpSpPr/>
            <p:nvPr/>
          </p:nvGrpSpPr>
          <p:grpSpPr>
            <a:xfrm>
              <a:off x="3524825" y="2020325"/>
              <a:ext cx="2076362" cy="641924"/>
              <a:chOff x="3527575" y="0"/>
              <a:chExt cx="2076362" cy="641924"/>
            </a:xfrm>
          </p:grpSpPr>
          <p:sp>
            <p:nvSpPr>
              <p:cNvPr id="535" name="Google Shape;535;p28"/>
              <p:cNvSpPr/>
              <p:nvPr/>
            </p:nvSpPr>
            <p:spPr>
              <a:xfrm>
                <a:off x="3527575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8"/>
              <p:cNvSpPr/>
              <p:nvPr/>
            </p:nvSpPr>
            <p:spPr>
              <a:xfrm>
                <a:off x="3547295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7" name="Google Shape;537;p28"/>
              <p:cNvGrpSpPr/>
              <p:nvPr/>
            </p:nvGrpSpPr>
            <p:grpSpPr>
              <a:xfrm>
                <a:off x="5557050" y="0"/>
                <a:ext cx="46887" cy="641924"/>
                <a:chOff x="2783050" y="0"/>
                <a:chExt cx="46887" cy="641924"/>
              </a:xfrm>
            </p:grpSpPr>
            <p:sp>
              <p:nvSpPr>
                <p:cNvPr id="538" name="Google Shape;538;p28"/>
                <p:cNvSpPr/>
                <p:nvPr/>
              </p:nvSpPr>
              <p:spPr>
                <a:xfrm>
                  <a:off x="2783050" y="595011"/>
                  <a:ext cx="46887" cy="4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1808" extrusionOk="0">
                      <a:moveTo>
                        <a:pt x="903" y="283"/>
                      </a:moveTo>
                      <a:cubicBezTo>
                        <a:pt x="1247" y="283"/>
                        <a:pt x="1524" y="561"/>
                        <a:pt x="1524" y="904"/>
                      </a:cubicBezTo>
                      <a:cubicBezTo>
                        <a:pt x="1524" y="1247"/>
                        <a:pt x="1247" y="1525"/>
                        <a:pt x="903" y="1525"/>
                      </a:cubicBezTo>
                      <a:cubicBezTo>
                        <a:pt x="560" y="1525"/>
                        <a:pt x="283" y="1247"/>
                        <a:pt x="283" y="904"/>
                      </a:cubicBezTo>
                      <a:cubicBezTo>
                        <a:pt x="283" y="561"/>
                        <a:pt x="560" y="283"/>
                        <a:pt x="903" y="283"/>
                      </a:cubicBezTo>
                      <a:close/>
                      <a:moveTo>
                        <a:pt x="903" y="1"/>
                      </a:moveTo>
                      <a:cubicBezTo>
                        <a:pt x="404" y="1"/>
                        <a:pt x="1" y="405"/>
                        <a:pt x="1" y="904"/>
                      </a:cubicBezTo>
                      <a:cubicBezTo>
                        <a:pt x="1" y="1403"/>
                        <a:pt x="404" y="1807"/>
                        <a:pt x="903" y="1807"/>
                      </a:cubicBezTo>
                      <a:cubicBezTo>
                        <a:pt x="1398" y="1807"/>
                        <a:pt x="1806" y="1403"/>
                        <a:pt x="1806" y="904"/>
                      </a:cubicBezTo>
                      <a:cubicBezTo>
                        <a:pt x="1806" y="405"/>
                        <a:pt x="1398" y="1"/>
                        <a:pt x="903" y="1"/>
                      </a:cubicBezTo>
                      <a:close/>
                    </a:path>
                  </a:pathLst>
                </a:custGeom>
                <a:solidFill>
                  <a:srgbClr val="0C343D"/>
                </a:solidFill>
                <a:ln w="9525" cap="flat" cmpd="sng">
                  <a:solidFill>
                    <a:srgbClr val="0C34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28"/>
                <p:cNvSpPr/>
                <p:nvPr/>
              </p:nvSpPr>
              <p:spPr>
                <a:xfrm>
                  <a:off x="2802770" y="0"/>
                  <a:ext cx="7343" cy="618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23836" extrusionOk="0">
                      <a:moveTo>
                        <a:pt x="0" y="1"/>
                      </a:moveTo>
                      <a:lnTo>
                        <a:pt x="0" y="23835"/>
                      </a:lnTo>
                      <a:lnTo>
                        <a:pt x="282" y="23835"/>
                      </a:lnTo>
                      <a:lnTo>
                        <a:pt x="282" y="1"/>
                      </a:lnTo>
                      <a:close/>
                    </a:path>
                  </a:pathLst>
                </a:custGeom>
                <a:solidFill>
                  <a:srgbClr val="0C343D"/>
                </a:solidFill>
                <a:ln w="9525" cap="flat" cmpd="sng">
                  <a:solidFill>
                    <a:srgbClr val="0C34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40" name="Google Shape;540;p28"/>
          <p:cNvGrpSpPr/>
          <p:nvPr/>
        </p:nvGrpSpPr>
        <p:grpSpPr>
          <a:xfrm>
            <a:off x="3291400" y="0"/>
            <a:ext cx="2555700" cy="2301750"/>
            <a:chOff x="3294150" y="0"/>
            <a:chExt cx="2555700" cy="2301750"/>
          </a:xfrm>
        </p:grpSpPr>
        <p:sp>
          <p:nvSpPr>
            <p:cNvPr id="541" name="Google Shape;541;p28"/>
            <p:cNvSpPr/>
            <p:nvPr/>
          </p:nvSpPr>
          <p:spPr>
            <a:xfrm>
              <a:off x="3294150" y="363150"/>
              <a:ext cx="2555700" cy="193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2757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354729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4" name="Google Shape;544;p28"/>
            <p:cNvGrpSpPr/>
            <p:nvPr/>
          </p:nvGrpSpPr>
          <p:grpSpPr>
            <a:xfrm>
              <a:off x="5557050" y="0"/>
              <a:ext cx="46887" cy="641924"/>
              <a:chOff x="2783050" y="0"/>
              <a:chExt cx="46887" cy="641924"/>
            </a:xfrm>
          </p:grpSpPr>
          <p:sp>
            <p:nvSpPr>
              <p:cNvPr id="545" name="Google Shape;545;p28"/>
              <p:cNvSpPr/>
              <p:nvPr/>
            </p:nvSpPr>
            <p:spPr>
              <a:xfrm>
                <a:off x="2783050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8"/>
              <p:cNvSpPr/>
              <p:nvPr/>
            </p:nvSpPr>
            <p:spPr>
              <a:xfrm>
                <a:off x="2802770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7" name="Google Shape;547;p28"/>
          <p:cNvSpPr/>
          <p:nvPr/>
        </p:nvSpPr>
        <p:spPr>
          <a:xfrm>
            <a:off x="4440650" y="0"/>
            <a:ext cx="262800" cy="26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8"/>
          <p:cNvSpPr txBox="1">
            <a:spLocks noGrp="1"/>
          </p:cNvSpPr>
          <p:nvPr>
            <p:ph type="ctrTitle"/>
          </p:nvPr>
        </p:nvSpPr>
        <p:spPr>
          <a:xfrm>
            <a:off x="1678462" y="2542250"/>
            <a:ext cx="57975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 altLang="en-US" sz="5400" dirty="0">
                <a:latin typeface="Do Hyeon"/>
                <a:ea typeface="Do Hyeon"/>
                <a:cs typeface="Do Hyeon"/>
                <a:sym typeface="Do Hyeon"/>
              </a:rPr>
              <a:t>기능 소개</a:t>
            </a:r>
            <a:endParaRPr sz="7900" dirty="0"/>
          </a:p>
        </p:txBody>
      </p:sp>
      <p:sp>
        <p:nvSpPr>
          <p:cNvPr id="549" name="Google Shape;549;p28"/>
          <p:cNvSpPr txBox="1">
            <a:spLocks noGrp="1"/>
          </p:cNvSpPr>
          <p:nvPr>
            <p:ph type="title" idx="2"/>
          </p:nvPr>
        </p:nvSpPr>
        <p:spPr>
          <a:xfrm>
            <a:off x="3783712" y="877525"/>
            <a:ext cx="15870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550" name="Google Shape;5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5903">
            <a:off x="6736826" y="1560250"/>
            <a:ext cx="1128559" cy="11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en-US" altLang="ko-KR" sz="2700" dirty="0">
                <a:latin typeface="Do Hyeon"/>
                <a:ea typeface="Do Hyeon"/>
                <a:cs typeface="Do Hyeon"/>
                <a:sym typeface="Do Hyeon"/>
              </a:rPr>
              <a:t>See </a:t>
            </a: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장은 이렇게 구성되어 있습니다</a:t>
            </a:r>
            <a:r>
              <a:rPr lang="en-US" altLang="ko-KR" sz="2700" dirty="0">
                <a:latin typeface="Do Hyeon"/>
                <a:ea typeface="Do Hyeon"/>
                <a:cs typeface="Do Hyeon"/>
                <a:sym typeface="Do Hyeon"/>
              </a:rPr>
              <a:t>!</a:t>
            </a:r>
            <a:endParaRPr dirty="0">
              <a:solidFill>
                <a:srgbClr val="2A2929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FD1AF42-115A-429A-B1D3-7353D6FA6552}"/>
              </a:ext>
            </a:extLst>
          </p:cNvPr>
          <p:cNvCxnSpPr/>
          <p:nvPr/>
        </p:nvCxnSpPr>
        <p:spPr>
          <a:xfrm flipH="1">
            <a:off x="4030106" y="1710560"/>
            <a:ext cx="1079938" cy="3090041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C2DDD55-F6F5-4485-8D4F-395FA7F2A345}"/>
              </a:ext>
            </a:extLst>
          </p:cNvPr>
          <p:cNvSpPr txBox="1"/>
          <p:nvPr/>
        </p:nvSpPr>
        <p:spPr>
          <a:xfrm>
            <a:off x="1064173" y="2404241"/>
            <a:ext cx="24121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Do Hyeon" panose="020B0600000101010101" charset="-127"/>
                <a:ea typeface="Do Hyeon" panose="020B0600000101010101" charset="-127"/>
              </a:rPr>
              <a:t>비장애인을 위한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F7C10-CB9B-4F10-B9EB-50834E88EC2E}"/>
              </a:ext>
            </a:extLst>
          </p:cNvPr>
          <p:cNvSpPr txBox="1"/>
          <p:nvPr/>
        </p:nvSpPr>
        <p:spPr>
          <a:xfrm>
            <a:off x="5663853" y="2404241"/>
            <a:ext cx="2874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Do Hyeon" panose="020B0600000101010101" charset="-127"/>
                <a:ea typeface="Do Hyeon" panose="020B0600000101010101" charset="-127"/>
              </a:rPr>
              <a:t>시각장애인을 위한 기능</a:t>
            </a:r>
          </a:p>
        </p:txBody>
      </p:sp>
    </p:spTree>
    <p:extLst>
      <p:ext uri="{BB962C8B-B14F-4D97-AF65-F5344CB8AC3E}">
        <p14:creationId xmlns:p14="http://schemas.microsoft.com/office/powerpoint/2010/main" val="412333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쇼핑 리스트 작성</a:t>
            </a:r>
            <a:endParaRPr dirty="0">
              <a:solidFill>
                <a:srgbClr val="2A2929"/>
              </a:solidFill>
            </a:endParaRPr>
          </a:p>
        </p:txBody>
      </p:sp>
      <p:sp>
        <p:nvSpPr>
          <p:cNvPr id="4" name="Google Shape;1078;p38">
            <a:extLst>
              <a:ext uri="{FF2B5EF4-FFF2-40B4-BE49-F238E27FC236}">
                <a16:creationId xmlns:a16="http://schemas.microsoft.com/office/drawing/2014/main" id="{D05EA80F-3C0C-48D4-AFB4-4109CC3D294E}"/>
              </a:ext>
            </a:extLst>
          </p:cNvPr>
          <p:cNvSpPr/>
          <p:nvPr/>
        </p:nvSpPr>
        <p:spPr>
          <a:xfrm>
            <a:off x="3693363" y="1527048"/>
            <a:ext cx="1768732" cy="3526952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086;p38">
            <a:extLst>
              <a:ext uri="{FF2B5EF4-FFF2-40B4-BE49-F238E27FC236}">
                <a16:creationId xmlns:a16="http://schemas.microsoft.com/office/drawing/2014/main" id="{3F45B395-AED9-48A4-A4B1-D499C18C1C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400" y="1821200"/>
            <a:ext cx="1654650" cy="293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079;p38">
            <a:extLst>
              <a:ext uri="{FF2B5EF4-FFF2-40B4-BE49-F238E27FC236}">
                <a16:creationId xmlns:a16="http://schemas.microsoft.com/office/drawing/2014/main" id="{2BAA1567-F84A-4699-AAB3-B8803942EEF1}"/>
              </a:ext>
            </a:extLst>
          </p:cNvPr>
          <p:cNvGrpSpPr/>
          <p:nvPr/>
        </p:nvGrpSpPr>
        <p:grpSpPr>
          <a:xfrm>
            <a:off x="5822416" y="2359193"/>
            <a:ext cx="2823700" cy="1202001"/>
            <a:chOff x="5094100" y="3196201"/>
            <a:chExt cx="2823700" cy="1202001"/>
          </a:xfrm>
        </p:grpSpPr>
        <p:sp>
          <p:nvSpPr>
            <p:cNvPr id="7" name="Google Shape;1080;p38">
              <a:extLst>
                <a:ext uri="{FF2B5EF4-FFF2-40B4-BE49-F238E27FC236}">
                  <a16:creationId xmlns:a16="http://schemas.microsoft.com/office/drawing/2014/main" id="{0ED7F18F-5BD3-4014-ABCD-3634304F3F39}"/>
                </a:ext>
              </a:extLst>
            </p:cNvPr>
            <p:cNvSpPr/>
            <p:nvPr/>
          </p:nvSpPr>
          <p:spPr>
            <a:xfrm>
              <a:off x="5528600" y="3203602"/>
              <a:ext cx="2389200" cy="119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81;p38">
              <a:extLst>
                <a:ext uri="{FF2B5EF4-FFF2-40B4-BE49-F238E27FC236}">
                  <a16:creationId xmlns:a16="http://schemas.microsoft.com/office/drawing/2014/main" id="{A32F09AA-991C-4456-8669-292EA93FEC16}"/>
                </a:ext>
              </a:extLst>
            </p:cNvPr>
            <p:cNvSpPr/>
            <p:nvPr/>
          </p:nvSpPr>
          <p:spPr>
            <a:xfrm rot="-5400000">
              <a:off x="5059450" y="3230851"/>
              <a:ext cx="511200" cy="4419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082;p38">
            <a:extLst>
              <a:ext uri="{FF2B5EF4-FFF2-40B4-BE49-F238E27FC236}">
                <a16:creationId xmlns:a16="http://schemas.microsoft.com/office/drawing/2014/main" id="{DBE1B4C7-8652-4C54-A276-CC00FC9100C5}"/>
              </a:ext>
            </a:extLst>
          </p:cNvPr>
          <p:cNvGrpSpPr/>
          <p:nvPr/>
        </p:nvGrpSpPr>
        <p:grpSpPr>
          <a:xfrm>
            <a:off x="307429" y="3290524"/>
            <a:ext cx="3104442" cy="1194600"/>
            <a:chOff x="1226275" y="3203602"/>
            <a:chExt cx="2823699" cy="1194600"/>
          </a:xfrm>
        </p:grpSpPr>
        <p:sp>
          <p:nvSpPr>
            <p:cNvPr id="10" name="Google Shape;1083;p38">
              <a:extLst>
                <a:ext uri="{FF2B5EF4-FFF2-40B4-BE49-F238E27FC236}">
                  <a16:creationId xmlns:a16="http://schemas.microsoft.com/office/drawing/2014/main" id="{DFC5B4FC-B628-4DCF-B11F-B798895B70A0}"/>
                </a:ext>
              </a:extLst>
            </p:cNvPr>
            <p:cNvSpPr/>
            <p:nvPr/>
          </p:nvSpPr>
          <p:spPr>
            <a:xfrm>
              <a:off x="1226275" y="3203602"/>
              <a:ext cx="2389200" cy="119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84;p38">
              <a:extLst>
                <a:ext uri="{FF2B5EF4-FFF2-40B4-BE49-F238E27FC236}">
                  <a16:creationId xmlns:a16="http://schemas.microsoft.com/office/drawing/2014/main" id="{19A4EA6E-D278-4C3B-8461-8FEF327EEDF3}"/>
                </a:ext>
              </a:extLst>
            </p:cNvPr>
            <p:cNvSpPr/>
            <p:nvPr/>
          </p:nvSpPr>
          <p:spPr>
            <a:xfrm rot="5400000">
              <a:off x="3573424" y="3920026"/>
              <a:ext cx="511200" cy="4419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93F129-A7CA-4ED4-9FA7-5565856D4D1B}"/>
              </a:ext>
            </a:extLst>
          </p:cNvPr>
          <p:cNvSpPr txBox="1"/>
          <p:nvPr/>
        </p:nvSpPr>
        <p:spPr>
          <a:xfrm>
            <a:off x="6467096" y="2490471"/>
            <a:ext cx="1954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상품 검색을 통해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원하는 상품을 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쇼핑 리스트에 추가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2DCA3-8B49-46E0-90E5-38B85A83A5AE}"/>
              </a:ext>
            </a:extLst>
          </p:cNvPr>
          <p:cNvSpPr txBox="1"/>
          <p:nvPr/>
        </p:nvSpPr>
        <p:spPr>
          <a:xfrm>
            <a:off x="486728" y="3561194"/>
            <a:ext cx="22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구매를 원하는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상품의 총 금액을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 </a:t>
            </a:r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확인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68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상품 이미지 검색</a:t>
            </a:r>
            <a:endParaRPr dirty="0">
              <a:solidFill>
                <a:srgbClr val="2A292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B61036-9245-41E0-B847-F0DB89B6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23" y="1828799"/>
            <a:ext cx="1645668" cy="2898347"/>
          </a:xfrm>
          <a:prstGeom prst="rect">
            <a:avLst/>
          </a:prstGeom>
        </p:spPr>
      </p:pic>
      <p:sp>
        <p:nvSpPr>
          <p:cNvPr id="5" name="Google Shape;1078;p38">
            <a:extLst>
              <a:ext uri="{FF2B5EF4-FFF2-40B4-BE49-F238E27FC236}">
                <a16:creationId xmlns:a16="http://schemas.microsoft.com/office/drawing/2014/main" id="{C36FC2D3-19BC-4513-8112-18762361C05F}"/>
              </a:ext>
            </a:extLst>
          </p:cNvPr>
          <p:cNvSpPr/>
          <p:nvPr/>
        </p:nvSpPr>
        <p:spPr>
          <a:xfrm>
            <a:off x="3693363" y="1527048"/>
            <a:ext cx="1768732" cy="3526952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1469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상품 최저가 비교</a:t>
            </a:r>
            <a:endParaRPr dirty="0">
              <a:solidFill>
                <a:srgbClr val="2A2929"/>
              </a:solidFill>
            </a:endParaRPr>
          </a:p>
        </p:txBody>
      </p:sp>
      <p:sp>
        <p:nvSpPr>
          <p:cNvPr id="3" name="Google Shape;1078;p38">
            <a:extLst>
              <a:ext uri="{FF2B5EF4-FFF2-40B4-BE49-F238E27FC236}">
                <a16:creationId xmlns:a16="http://schemas.microsoft.com/office/drawing/2014/main" id="{682C8136-2823-4069-B6CD-5DF122EEE45A}"/>
              </a:ext>
            </a:extLst>
          </p:cNvPr>
          <p:cNvSpPr/>
          <p:nvPr/>
        </p:nvSpPr>
        <p:spPr>
          <a:xfrm>
            <a:off x="3693363" y="1527048"/>
            <a:ext cx="1768732" cy="3526952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1333;p42">
            <a:extLst>
              <a:ext uri="{FF2B5EF4-FFF2-40B4-BE49-F238E27FC236}">
                <a16:creationId xmlns:a16="http://schemas.microsoft.com/office/drawing/2014/main" id="{53FAD656-E5D3-4530-A7B6-77D0EDA5CF58}"/>
              </a:ext>
            </a:extLst>
          </p:cNvPr>
          <p:cNvGrpSpPr/>
          <p:nvPr/>
        </p:nvGrpSpPr>
        <p:grpSpPr>
          <a:xfrm>
            <a:off x="5613523" y="2291917"/>
            <a:ext cx="3309760" cy="1612003"/>
            <a:chOff x="5094100" y="3196201"/>
            <a:chExt cx="2823700" cy="1202001"/>
          </a:xfrm>
        </p:grpSpPr>
        <p:sp>
          <p:nvSpPr>
            <p:cNvPr id="5" name="Google Shape;1334;p42">
              <a:extLst>
                <a:ext uri="{FF2B5EF4-FFF2-40B4-BE49-F238E27FC236}">
                  <a16:creationId xmlns:a16="http://schemas.microsoft.com/office/drawing/2014/main" id="{1B284899-F83A-414F-B95A-C4110457302B}"/>
                </a:ext>
              </a:extLst>
            </p:cNvPr>
            <p:cNvSpPr/>
            <p:nvPr/>
          </p:nvSpPr>
          <p:spPr>
            <a:xfrm>
              <a:off x="5528600" y="3203602"/>
              <a:ext cx="2389200" cy="119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335;p42">
              <a:extLst>
                <a:ext uri="{FF2B5EF4-FFF2-40B4-BE49-F238E27FC236}">
                  <a16:creationId xmlns:a16="http://schemas.microsoft.com/office/drawing/2014/main" id="{5AC055ED-1B18-4A73-8C62-FAA8CEC10856}"/>
                </a:ext>
              </a:extLst>
            </p:cNvPr>
            <p:cNvSpPr/>
            <p:nvPr/>
          </p:nvSpPr>
          <p:spPr>
            <a:xfrm rot="-5400000">
              <a:off x="5059450" y="3230851"/>
              <a:ext cx="511200" cy="4419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D9D37C-38D9-4277-8BFB-6142FE906788}"/>
              </a:ext>
            </a:extLst>
          </p:cNvPr>
          <p:cNvSpPr txBox="1"/>
          <p:nvPr/>
        </p:nvSpPr>
        <p:spPr>
          <a:xfrm>
            <a:off x="6192529" y="2634702"/>
            <a:ext cx="2669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사진 찍은 상품의 정보와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온라인 최저가와 구매 링크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,</a:t>
            </a: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리뷰까지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F88B9-3CF0-4933-BE0E-A0BC82E3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363" y="1757855"/>
            <a:ext cx="1768732" cy="3023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94D406-A526-4209-8FD7-775D62677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87" y="2351093"/>
            <a:ext cx="2464841" cy="246484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0C457DB-2479-431F-85F3-AAA8999D2BBF}"/>
              </a:ext>
            </a:extLst>
          </p:cNvPr>
          <p:cNvSpPr/>
          <p:nvPr/>
        </p:nvSpPr>
        <p:spPr>
          <a:xfrm rot="10800000">
            <a:off x="2956891" y="3424277"/>
            <a:ext cx="601310" cy="26750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시각장애인의 장보기 </a:t>
            </a:r>
            <a:r>
              <a:rPr lang="en-US" altLang="ko-KR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UI</a:t>
            </a:r>
            <a:endParaRPr dirty="0">
              <a:solidFill>
                <a:srgbClr val="2A2929"/>
              </a:solidFill>
            </a:endParaRPr>
          </a:p>
        </p:txBody>
      </p:sp>
      <p:sp>
        <p:nvSpPr>
          <p:cNvPr id="3" name="Google Shape;1418;p43">
            <a:extLst>
              <a:ext uri="{FF2B5EF4-FFF2-40B4-BE49-F238E27FC236}">
                <a16:creationId xmlns:a16="http://schemas.microsoft.com/office/drawing/2014/main" id="{7F0FD38A-8919-4489-9FC7-E69A94AE1FA4}"/>
              </a:ext>
            </a:extLst>
          </p:cNvPr>
          <p:cNvSpPr/>
          <p:nvPr/>
        </p:nvSpPr>
        <p:spPr>
          <a:xfrm>
            <a:off x="3687638" y="1561523"/>
            <a:ext cx="1768732" cy="3526952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1419;p43">
            <a:extLst>
              <a:ext uri="{FF2B5EF4-FFF2-40B4-BE49-F238E27FC236}">
                <a16:creationId xmlns:a16="http://schemas.microsoft.com/office/drawing/2014/main" id="{2DC48752-8619-444D-B1DB-DC1F986CB67F}"/>
              </a:ext>
            </a:extLst>
          </p:cNvPr>
          <p:cNvGrpSpPr/>
          <p:nvPr/>
        </p:nvGrpSpPr>
        <p:grpSpPr>
          <a:xfrm>
            <a:off x="5868981" y="2088584"/>
            <a:ext cx="2992949" cy="1549499"/>
            <a:chOff x="5094100" y="3196201"/>
            <a:chExt cx="2823700" cy="1202001"/>
          </a:xfrm>
        </p:grpSpPr>
        <p:sp>
          <p:nvSpPr>
            <p:cNvPr id="5" name="Google Shape;1420;p43">
              <a:extLst>
                <a:ext uri="{FF2B5EF4-FFF2-40B4-BE49-F238E27FC236}">
                  <a16:creationId xmlns:a16="http://schemas.microsoft.com/office/drawing/2014/main" id="{D94408AA-0CF8-4237-A6CA-5CCFB58FB592}"/>
                </a:ext>
              </a:extLst>
            </p:cNvPr>
            <p:cNvSpPr/>
            <p:nvPr/>
          </p:nvSpPr>
          <p:spPr>
            <a:xfrm>
              <a:off x="5528600" y="3203602"/>
              <a:ext cx="2389200" cy="119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421;p43">
              <a:extLst>
                <a:ext uri="{FF2B5EF4-FFF2-40B4-BE49-F238E27FC236}">
                  <a16:creationId xmlns:a16="http://schemas.microsoft.com/office/drawing/2014/main" id="{4B7029BA-5623-4DD0-A70A-803374B4539D}"/>
                </a:ext>
              </a:extLst>
            </p:cNvPr>
            <p:cNvSpPr/>
            <p:nvPr/>
          </p:nvSpPr>
          <p:spPr>
            <a:xfrm rot="-5400000">
              <a:off x="5059450" y="3230851"/>
              <a:ext cx="511200" cy="4419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" name="Google Shape;1578;p43">
            <a:extLst>
              <a:ext uri="{FF2B5EF4-FFF2-40B4-BE49-F238E27FC236}">
                <a16:creationId xmlns:a16="http://schemas.microsoft.com/office/drawing/2014/main" id="{0F150E21-1487-450B-A483-D1E800FD34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800" y="1836850"/>
            <a:ext cx="1641325" cy="29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2979E-930F-4C71-BCE7-FAF17CA0F918}"/>
              </a:ext>
            </a:extLst>
          </p:cNvPr>
          <p:cNvSpPr txBox="1"/>
          <p:nvPr/>
        </p:nvSpPr>
        <p:spPr>
          <a:xfrm>
            <a:off x="6681346" y="2401669"/>
            <a:ext cx="216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내가 찾는 물건이 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어디에 있는지 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음성으로 알려주기</a:t>
            </a:r>
            <a:endParaRPr lang="ko-KR" altLang="en-US" dirty="0">
              <a:latin typeface="Do Hyeon" panose="020B0600000101010101" charset="-127"/>
              <a:ea typeface="Do Hyeon" panose="020B0600000101010101" charset="-127"/>
            </a:endParaRPr>
          </a:p>
        </p:txBody>
      </p:sp>
      <p:pic>
        <p:nvPicPr>
          <p:cNvPr id="11" name="그래픽 10" descr="무선 마이크 단색으로 채워진">
            <a:extLst>
              <a:ext uri="{FF2B5EF4-FFF2-40B4-BE49-F238E27FC236}">
                <a16:creationId xmlns:a16="http://schemas.microsoft.com/office/drawing/2014/main" id="{258B1ED3-75AC-4D11-BB95-1F7EC4D3E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417" y="363808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7BD68-7ECB-4803-8375-1292CCA0292D}"/>
              </a:ext>
            </a:extLst>
          </p:cNvPr>
          <p:cNvSpPr txBox="1"/>
          <p:nvPr/>
        </p:nvSpPr>
        <p:spPr>
          <a:xfrm>
            <a:off x="738372" y="1974898"/>
            <a:ext cx="1494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Do Hyeon" panose="020B0600000101010101" charset="-127"/>
                <a:ea typeface="Do Hyeon" panose="020B0600000101010101" charset="-127"/>
              </a:rPr>
              <a:t>포카칩은 왼쪽에 있어요</a:t>
            </a:r>
            <a:r>
              <a:rPr lang="en-US" altLang="ko-KR" sz="2400" dirty="0">
                <a:latin typeface="Do Hyeon" panose="020B0600000101010101" charset="-127"/>
                <a:ea typeface="Do Hyeon" panose="020B0600000101010101" charset="-127"/>
              </a:rPr>
              <a:t>!</a:t>
            </a:r>
            <a:endParaRPr lang="ko-KR" altLang="en-US" sz="2400" dirty="0">
              <a:latin typeface="Do Hyeon" panose="020B0600000101010101" charset="-127"/>
              <a:ea typeface="Do Hyeon" panose="020B0600000101010101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FC8F455-926B-440D-8D67-A83556B5B29A}"/>
              </a:ext>
            </a:extLst>
          </p:cNvPr>
          <p:cNvSpPr/>
          <p:nvPr/>
        </p:nvSpPr>
        <p:spPr>
          <a:xfrm rot="10800000">
            <a:off x="2426720" y="2975105"/>
            <a:ext cx="728539" cy="4002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9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sz="2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4" name="Google Shape;384;p25"/>
          <p:cNvSpPr txBox="1">
            <a:spLocks noGrp="1"/>
          </p:cNvSpPr>
          <p:nvPr>
            <p:ph type="subTitle" idx="4294967295"/>
          </p:nvPr>
        </p:nvSpPr>
        <p:spPr>
          <a:xfrm flipH="1">
            <a:off x="1056550" y="2569350"/>
            <a:ext cx="22395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en" sz="2000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기획 배경</a:t>
            </a:r>
            <a:endParaRPr sz="2000" dirty="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92329"/>
              </a:buClr>
              <a:buSzPts val="1800"/>
              <a:buFont typeface="Barlow"/>
              <a:buNone/>
            </a:pPr>
            <a:endParaRPr sz="2000" dirty="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5" name="Google Shape;385;p25"/>
          <p:cNvSpPr txBox="1">
            <a:spLocks noGrp="1"/>
          </p:cNvSpPr>
          <p:nvPr>
            <p:ph type="subTitle" idx="4294967295"/>
          </p:nvPr>
        </p:nvSpPr>
        <p:spPr>
          <a:xfrm flipH="1">
            <a:off x="3621975" y="3550588"/>
            <a:ext cx="21651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en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기능 소개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92329"/>
              </a:buClr>
              <a:buSzPts val="1800"/>
              <a:buFont typeface="Barlow"/>
              <a:buNone/>
            </a:pP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86" name="Google Shape;386;p25"/>
          <p:cNvCxnSpPr>
            <a:stCxn id="385" idx="0"/>
            <a:endCxn id="387" idx="2"/>
          </p:cNvCxnSpPr>
          <p:nvPr/>
        </p:nvCxnSpPr>
        <p:spPr>
          <a:xfrm rot="10800000">
            <a:off x="4704525" y="3015688"/>
            <a:ext cx="0" cy="53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88" name="Google Shape;388;p25"/>
          <p:cNvCxnSpPr/>
          <p:nvPr/>
        </p:nvCxnSpPr>
        <p:spPr>
          <a:xfrm>
            <a:off x="2120025" y="2997231"/>
            <a:ext cx="0" cy="443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87" name="Google Shape;387;p25"/>
          <p:cNvSpPr txBox="1">
            <a:spLocks noGrp="1"/>
          </p:cNvSpPr>
          <p:nvPr>
            <p:ph type="subTitle" idx="4294967295"/>
          </p:nvPr>
        </p:nvSpPr>
        <p:spPr>
          <a:xfrm flipH="1">
            <a:off x="4367625" y="2530750"/>
            <a:ext cx="673800" cy="48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92329"/>
              </a:buClr>
              <a:buSzPts val="1800"/>
              <a:buFont typeface="Barlow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0</a:t>
            </a:r>
            <a:r>
              <a:rPr lang="en"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2</a:t>
            </a:r>
            <a:endParaRPr sz="2400" b="0" i="0" u="none" strike="noStrike" cap="none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89" name="Google Shape;389;p25"/>
          <p:cNvSpPr txBox="1">
            <a:spLocks noGrp="1"/>
          </p:cNvSpPr>
          <p:nvPr>
            <p:ph type="subTitle" idx="4294967295"/>
          </p:nvPr>
        </p:nvSpPr>
        <p:spPr>
          <a:xfrm flipH="1">
            <a:off x="1855113" y="3438956"/>
            <a:ext cx="574500" cy="48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92329"/>
              </a:buClr>
              <a:buSzPts val="1800"/>
              <a:buFont typeface="Barlow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0</a:t>
            </a:r>
            <a:r>
              <a:rPr lang="en"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1</a:t>
            </a:r>
            <a:endParaRPr sz="2400" b="0" i="0" u="none" strike="noStrike" cap="none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390" name="Google Shape;390;p25"/>
          <p:cNvCxnSpPr/>
          <p:nvPr/>
        </p:nvCxnSpPr>
        <p:spPr>
          <a:xfrm flipH="1">
            <a:off x="1251250" y="3280525"/>
            <a:ext cx="7887300" cy="5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391" name="Google Shape;391;p25"/>
          <p:cNvGrpSpPr/>
          <p:nvPr/>
        </p:nvGrpSpPr>
        <p:grpSpPr>
          <a:xfrm>
            <a:off x="38670" y="3409613"/>
            <a:ext cx="888840" cy="1733831"/>
            <a:chOff x="526727" y="3060574"/>
            <a:chExt cx="1079214" cy="1714797"/>
          </a:xfrm>
        </p:grpSpPr>
        <p:sp>
          <p:nvSpPr>
            <p:cNvPr id="392" name="Google Shape;392;p25"/>
            <p:cNvSpPr/>
            <p:nvPr/>
          </p:nvSpPr>
          <p:spPr>
            <a:xfrm>
              <a:off x="567968" y="3165637"/>
              <a:ext cx="73689" cy="560250"/>
            </a:xfrm>
            <a:custGeom>
              <a:avLst/>
              <a:gdLst/>
              <a:ahLst/>
              <a:cxnLst/>
              <a:rect l="l" t="t" r="r" b="b"/>
              <a:pathLst>
                <a:path w="1165" h="8857" extrusionOk="0">
                  <a:moveTo>
                    <a:pt x="1" y="1"/>
                  </a:moveTo>
                  <a:lnTo>
                    <a:pt x="454" y="8857"/>
                  </a:lnTo>
                  <a:lnTo>
                    <a:pt x="1165" y="8857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990051" y="3571594"/>
              <a:ext cx="615890" cy="313302"/>
            </a:xfrm>
            <a:custGeom>
              <a:avLst/>
              <a:gdLst/>
              <a:ahLst/>
              <a:cxnLst/>
              <a:rect l="l" t="t" r="r" b="b"/>
              <a:pathLst>
                <a:path w="9737" h="4953" extrusionOk="0">
                  <a:moveTo>
                    <a:pt x="6117" y="0"/>
                  </a:moveTo>
                  <a:cubicBezTo>
                    <a:pt x="5406" y="0"/>
                    <a:pt x="5016" y="390"/>
                    <a:pt x="5016" y="390"/>
                  </a:cubicBezTo>
                  <a:cubicBezTo>
                    <a:pt x="5016" y="390"/>
                    <a:pt x="4889" y="196"/>
                    <a:pt x="3321" y="196"/>
                  </a:cubicBezTo>
                  <a:cubicBezTo>
                    <a:pt x="3188" y="196"/>
                    <a:pt x="3044" y="197"/>
                    <a:pt x="2889" y="200"/>
                  </a:cubicBezTo>
                  <a:cubicBezTo>
                    <a:pt x="912" y="236"/>
                    <a:pt x="0" y="2710"/>
                    <a:pt x="0" y="2710"/>
                  </a:cubicBezTo>
                  <a:cubicBezTo>
                    <a:pt x="20" y="3258"/>
                    <a:pt x="281" y="3443"/>
                    <a:pt x="625" y="3443"/>
                  </a:cubicBezTo>
                  <a:cubicBezTo>
                    <a:pt x="1346" y="3443"/>
                    <a:pt x="2432" y="2632"/>
                    <a:pt x="2432" y="2632"/>
                  </a:cubicBezTo>
                  <a:cubicBezTo>
                    <a:pt x="2432" y="2632"/>
                    <a:pt x="3296" y="2394"/>
                    <a:pt x="3730" y="2394"/>
                  </a:cubicBezTo>
                  <a:cubicBezTo>
                    <a:pt x="3787" y="2394"/>
                    <a:pt x="3837" y="2398"/>
                    <a:pt x="3876" y="2407"/>
                  </a:cubicBezTo>
                  <a:cubicBezTo>
                    <a:pt x="3988" y="3040"/>
                    <a:pt x="4136" y="3224"/>
                    <a:pt x="4272" y="3224"/>
                  </a:cubicBezTo>
                  <a:cubicBezTo>
                    <a:pt x="4462" y="3224"/>
                    <a:pt x="4626" y="2861"/>
                    <a:pt x="4626" y="2861"/>
                  </a:cubicBezTo>
                  <a:cubicBezTo>
                    <a:pt x="4650" y="3358"/>
                    <a:pt x="5210" y="4952"/>
                    <a:pt x="5854" y="4952"/>
                  </a:cubicBezTo>
                  <a:cubicBezTo>
                    <a:pt x="6501" y="4952"/>
                    <a:pt x="6162" y="3776"/>
                    <a:pt x="6162" y="3776"/>
                  </a:cubicBezTo>
                  <a:lnTo>
                    <a:pt x="6162" y="3776"/>
                  </a:lnTo>
                  <a:cubicBezTo>
                    <a:pt x="6162" y="3776"/>
                    <a:pt x="6610" y="4336"/>
                    <a:pt x="7043" y="4336"/>
                  </a:cubicBezTo>
                  <a:cubicBezTo>
                    <a:pt x="7173" y="4336"/>
                    <a:pt x="7302" y="4286"/>
                    <a:pt x="7417" y="4155"/>
                  </a:cubicBezTo>
                  <a:cubicBezTo>
                    <a:pt x="7909" y="3583"/>
                    <a:pt x="6805" y="2407"/>
                    <a:pt x="6805" y="2407"/>
                  </a:cubicBezTo>
                  <a:lnTo>
                    <a:pt x="6805" y="2407"/>
                  </a:lnTo>
                  <a:cubicBezTo>
                    <a:pt x="6805" y="2407"/>
                    <a:pt x="8024" y="2861"/>
                    <a:pt x="8896" y="2940"/>
                  </a:cubicBezTo>
                  <a:cubicBezTo>
                    <a:pt x="8914" y="2941"/>
                    <a:pt x="8932" y="2942"/>
                    <a:pt x="8949" y="2942"/>
                  </a:cubicBezTo>
                  <a:cubicBezTo>
                    <a:pt x="9737" y="2942"/>
                    <a:pt x="8904" y="1248"/>
                    <a:pt x="7417" y="390"/>
                  </a:cubicBezTo>
                  <a:cubicBezTo>
                    <a:pt x="6909" y="98"/>
                    <a:pt x="6473" y="0"/>
                    <a:pt x="6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1021804" y="3627003"/>
              <a:ext cx="260917" cy="116073"/>
            </a:xfrm>
            <a:custGeom>
              <a:avLst/>
              <a:gdLst/>
              <a:ahLst/>
              <a:cxnLst/>
              <a:rect l="l" t="t" r="r" b="b"/>
              <a:pathLst>
                <a:path w="4125" h="1835" extrusionOk="0">
                  <a:moveTo>
                    <a:pt x="2674" y="1"/>
                  </a:moveTo>
                  <a:cubicBezTo>
                    <a:pt x="2349" y="1"/>
                    <a:pt x="2022" y="47"/>
                    <a:pt x="1709" y="146"/>
                  </a:cubicBezTo>
                  <a:cubicBezTo>
                    <a:pt x="1610" y="185"/>
                    <a:pt x="1507" y="209"/>
                    <a:pt x="1416" y="260"/>
                  </a:cubicBezTo>
                  <a:lnTo>
                    <a:pt x="1137" y="406"/>
                  </a:lnTo>
                  <a:cubicBezTo>
                    <a:pt x="966" y="528"/>
                    <a:pt x="785" y="639"/>
                    <a:pt x="651" y="797"/>
                  </a:cubicBezTo>
                  <a:cubicBezTo>
                    <a:pt x="580" y="876"/>
                    <a:pt x="498" y="939"/>
                    <a:pt x="442" y="1029"/>
                  </a:cubicBezTo>
                  <a:lnTo>
                    <a:pt x="268" y="1282"/>
                  </a:lnTo>
                  <a:cubicBezTo>
                    <a:pt x="205" y="1366"/>
                    <a:pt x="170" y="1464"/>
                    <a:pt x="122" y="1555"/>
                  </a:cubicBezTo>
                  <a:cubicBezTo>
                    <a:pt x="79" y="1650"/>
                    <a:pt x="39" y="1740"/>
                    <a:pt x="0" y="1834"/>
                  </a:cubicBezTo>
                  <a:cubicBezTo>
                    <a:pt x="232" y="1503"/>
                    <a:pt x="465" y="1176"/>
                    <a:pt x="773" y="927"/>
                  </a:cubicBezTo>
                  <a:cubicBezTo>
                    <a:pt x="911" y="793"/>
                    <a:pt x="1085" y="698"/>
                    <a:pt x="1247" y="592"/>
                  </a:cubicBezTo>
                  <a:lnTo>
                    <a:pt x="1507" y="466"/>
                  </a:lnTo>
                  <a:cubicBezTo>
                    <a:pt x="1591" y="418"/>
                    <a:pt x="1689" y="399"/>
                    <a:pt x="1780" y="363"/>
                  </a:cubicBezTo>
                  <a:cubicBezTo>
                    <a:pt x="2147" y="244"/>
                    <a:pt x="2538" y="193"/>
                    <a:pt x="2932" y="189"/>
                  </a:cubicBezTo>
                  <a:cubicBezTo>
                    <a:pt x="3327" y="189"/>
                    <a:pt x="3729" y="224"/>
                    <a:pt x="4124" y="311"/>
                  </a:cubicBezTo>
                  <a:cubicBezTo>
                    <a:pt x="3753" y="142"/>
                    <a:pt x="3350" y="43"/>
                    <a:pt x="2940" y="11"/>
                  </a:cubicBezTo>
                  <a:cubicBezTo>
                    <a:pt x="2852" y="4"/>
                    <a:pt x="2763" y="1"/>
                    <a:pt x="2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980816" y="3681970"/>
              <a:ext cx="260917" cy="116010"/>
            </a:xfrm>
            <a:custGeom>
              <a:avLst/>
              <a:gdLst/>
              <a:ahLst/>
              <a:cxnLst/>
              <a:rect l="l" t="t" r="r" b="b"/>
              <a:pathLst>
                <a:path w="4125" h="1834" extrusionOk="0">
                  <a:moveTo>
                    <a:pt x="2685" y="1"/>
                  </a:moveTo>
                  <a:cubicBezTo>
                    <a:pt x="2358" y="1"/>
                    <a:pt x="2028" y="49"/>
                    <a:pt x="1709" y="149"/>
                  </a:cubicBezTo>
                  <a:cubicBezTo>
                    <a:pt x="1614" y="184"/>
                    <a:pt x="1512" y="212"/>
                    <a:pt x="1417" y="260"/>
                  </a:cubicBezTo>
                  <a:lnTo>
                    <a:pt x="1137" y="406"/>
                  </a:lnTo>
                  <a:cubicBezTo>
                    <a:pt x="971" y="528"/>
                    <a:pt x="790" y="639"/>
                    <a:pt x="652" y="800"/>
                  </a:cubicBezTo>
                  <a:cubicBezTo>
                    <a:pt x="585" y="875"/>
                    <a:pt x="501" y="942"/>
                    <a:pt x="447" y="1029"/>
                  </a:cubicBezTo>
                  <a:lnTo>
                    <a:pt x="269" y="1286"/>
                  </a:lnTo>
                  <a:cubicBezTo>
                    <a:pt x="206" y="1364"/>
                    <a:pt x="170" y="1463"/>
                    <a:pt x="127" y="1557"/>
                  </a:cubicBezTo>
                  <a:cubicBezTo>
                    <a:pt x="84" y="1648"/>
                    <a:pt x="40" y="1739"/>
                    <a:pt x="0" y="1834"/>
                  </a:cubicBezTo>
                  <a:cubicBezTo>
                    <a:pt x="237" y="1502"/>
                    <a:pt x="466" y="1175"/>
                    <a:pt x="774" y="930"/>
                  </a:cubicBezTo>
                  <a:cubicBezTo>
                    <a:pt x="916" y="792"/>
                    <a:pt x="1086" y="697"/>
                    <a:pt x="1248" y="591"/>
                  </a:cubicBezTo>
                  <a:lnTo>
                    <a:pt x="1508" y="464"/>
                  </a:lnTo>
                  <a:cubicBezTo>
                    <a:pt x="1595" y="417"/>
                    <a:pt x="1690" y="397"/>
                    <a:pt x="1780" y="366"/>
                  </a:cubicBezTo>
                  <a:cubicBezTo>
                    <a:pt x="2151" y="244"/>
                    <a:pt x="2543" y="193"/>
                    <a:pt x="2937" y="189"/>
                  </a:cubicBezTo>
                  <a:cubicBezTo>
                    <a:pt x="3332" y="193"/>
                    <a:pt x="3730" y="228"/>
                    <a:pt x="4124" y="311"/>
                  </a:cubicBezTo>
                  <a:cubicBezTo>
                    <a:pt x="3758" y="141"/>
                    <a:pt x="3351" y="47"/>
                    <a:pt x="2940" y="11"/>
                  </a:cubicBezTo>
                  <a:cubicBezTo>
                    <a:pt x="2856" y="4"/>
                    <a:pt x="2771" y="1"/>
                    <a:pt x="2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595419" y="3596199"/>
              <a:ext cx="303106" cy="199570"/>
            </a:xfrm>
            <a:custGeom>
              <a:avLst/>
              <a:gdLst/>
              <a:ahLst/>
              <a:cxnLst/>
              <a:rect l="l" t="t" r="r" b="b"/>
              <a:pathLst>
                <a:path w="4792" h="3155" extrusionOk="0">
                  <a:moveTo>
                    <a:pt x="3377" y="0"/>
                  </a:moveTo>
                  <a:cubicBezTo>
                    <a:pt x="3367" y="0"/>
                    <a:pt x="3357" y="1"/>
                    <a:pt x="3347" y="1"/>
                  </a:cubicBezTo>
                  <a:cubicBezTo>
                    <a:pt x="2832" y="20"/>
                    <a:pt x="2602" y="677"/>
                    <a:pt x="2092" y="677"/>
                  </a:cubicBezTo>
                  <a:cubicBezTo>
                    <a:pt x="2081" y="677"/>
                    <a:pt x="2071" y="677"/>
                    <a:pt x="2060" y="676"/>
                  </a:cubicBezTo>
                  <a:cubicBezTo>
                    <a:pt x="2143" y="483"/>
                    <a:pt x="2077" y="317"/>
                    <a:pt x="1906" y="226"/>
                  </a:cubicBezTo>
                  <a:cubicBezTo>
                    <a:pt x="1840" y="192"/>
                    <a:pt x="1773" y="177"/>
                    <a:pt x="1708" y="177"/>
                  </a:cubicBezTo>
                  <a:cubicBezTo>
                    <a:pt x="1426" y="177"/>
                    <a:pt x="1160" y="449"/>
                    <a:pt x="987" y="609"/>
                  </a:cubicBezTo>
                  <a:cubicBezTo>
                    <a:pt x="462" y="1090"/>
                    <a:pt x="0" y="1536"/>
                    <a:pt x="190" y="2243"/>
                  </a:cubicBezTo>
                  <a:cubicBezTo>
                    <a:pt x="190" y="2483"/>
                    <a:pt x="627" y="2984"/>
                    <a:pt x="1303" y="3084"/>
                  </a:cubicBezTo>
                  <a:cubicBezTo>
                    <a:pt x="1579" y="3125"/>
                    <a:pt x="1924" y="3154"/>
                    <a:pt x="2287" y="3154"/>
                  </a:cubicBezTo>
                  <a:cubicBezTo>
                    <a:pt x="3104" y="3154"/>
                    <a:pt x="4015" y="3006"/>
                    <a:pt x="4452" y="2511"/>
                  </a:cubicBezTo>
                  <a:cubicBezTo>
                    <a:pt x="4709" y="2219"/>
                    <a:pt x="4791" y="1711"/>
                    <a:pt x="4554" y="1370"/>
                  </a:cubicBezTo>
                  <a:cubicBezTo>
                    <a:pt x="4365" y="1099"/>
                    <a:pt x="4108" y="1154"/>
                    <a:pt x="3844" y="1028"/>
                  </a:cubicBezTo>
                  <a:cubicBezTo>
                    <a:pt x="3474" y="850"/>
                    <a:pt x="3647" y="830"/>
                    <a:pt x="3691" y="474"/>
                  </a:cubicBezTo>
                  <a:cubicBezTo>
                    <a:pt x="3728" y="176"/>
                    <a:pt x="3689" y="0"/>
                    <a:pt x="3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845519" y="3620172"/>
              <a:ext cx="175779" cy="155354"/>
            </a:xfrm>
            <a:custGeom>
              <a:avLst/>
              <a:gdLst/>
              <a:ahLst/>
              <a:cxnLst/>
              <a:rect l="l" t="t" r="r" b="b"/>
              <a:pathLst>
                <a:path w="2779" h="2456" extrusionOk="0">
                  <a:moveTo>
                    <a:pt x="1390" y="1"/>
                  </a:moveTo>
                  <a:cubicBezTo>
                    <a:pt x="624" y="1"/>
                    <a:pt x="1" y="550"/>
                    <a:pt x="1" y="1228"/>
                  </a:cubicBezTo>
                  <a:cubicBezTo>
                    <a:pt x="1" y="1907"/>
                    <a:pt x="624" y="2456"/>
                    <a:pt x="1390" y="2456"/>
                  </a:cubicBezTo>
                  <a:cubicBezTo>
                    <a:pt x="2156" y="2456"/>
                    <a:pt x="2779" y="1907"/>
                    <a:pt x="2779" y="1228"/>
                  </a:cubicBezTo>
                  <a:cubicBezTo>
                    <a:pt x="2779" y="550"/>
                    <a:pt x="2156" y="1"/>
                    <a:pt x="1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858549" y="3580639"/>
              <a:ext cx="63442" cy="69897"/>
            </a:xfrm>
            <a:custGeom>
              <a:avLst/>
              <a:gdLst/>
              <a:ahLst/>
              <a:cxnLst/>
              <a:rect l="l" t="t" r="r" b="b"/>
              <a:pathLst>
                <a:path w="1003" h="1105" extrusionOk="0">
                  <a:moveTo>
                    <a:pt x="59" y="1"/>
                  </a:moveTo>
                  <a:cubicBezTo>
                    <a:pt x="34" y="1"/>
                    <a:pt x="14" y="16"/>
                    <a:pt x="8" y="42"/>
                  </a:cubicBezTo>
                  <a:cubicBezTo>
                    <a:pt x="0" y="74"/>
                    <a:pt x="19" y="105"/>
                    <a:pt x="48" y="113"/>
                  </a:cubicBezTo>
                  <a:cubicBezTo>
                    <a:pt x="620" y="255"/>
                    <a:pt x="880" y="1057"/>
                    <a:pt x="884" y="1064"/>
                  </a:cubicBezTo>
                  <a:cubicBezTo>
                    <a:pt x="892" y="1088"/>
                    <a:pt x="911" y="1104"/>
                    <a:pt x="935" y="1104"/>
                  </a:cubicBezTo>
                  <a:cubicBezTo>
                    <a:pt x="943" y="1104"/>
                    <a:pt x="947" y="1099"/>
                    <a:pt x="955" y="1099"/>
                  </a:cubicBezTo>
                  <a:cubicBezTo>
                    <a:pt x="982" y="1092"/>
                    <a:pt x="1002" y="1057"/>
                    <a:pt x="990" y="1028"/>
                  </a:cubicBezTo>
                  <a:cubicBezTo>
                    <a:pt x="979" y="993"/>
                    <a:pt x="711" y="161"/>
                    <a:pt x="75" y="3"/>
                  </a:cubicBezTo>
                  <a:cubicBezTo>
                    <a:pt x="70" y="1"/>
                    <a:pt x="64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555001" y="3725804"/>
              <a:ext cx="683696" cy="881332"/>
            </a:xfrm>
            <a:custGeom>
              <a:avLst/>
              <a:gdLst/>
              <a:ahLst/>
              <a:cxnLst/>
              <a:rect l="l" t="t" r="r" b="b"/>
              <a:pathLst>
                <a:path w="10809" h="13933" extrusionOk="0">
                  <a:moveTo>
                    <a:pt x="0" y="1"/>
                  </a:moveTo>
                  <a:lnTo>
                    <a:pt x="947" y="12625"/>
                  </a:lnTo>
                  <a:cubicBezTo>
                    <a:pt x="947" y="12625"/>
                    <a:pt x="1082" y="13900"/>
                    <a:pt x="2971" y="13900"/>
                  </a:cubicBezTo>
                  <a:lnTo>
                    <a:pt x="7905" y="13900"/>
                  </a:lnTo>
                  <a:cubicBezTo>
                    <a:pt x="7905" y="13900"/>
                    <a:pt x="8008" y="13932"/>
                    <a:pt x="8167" y="13932"/>
                  </a:cubicBezTo>
                  <a:cubicBezTo>
                    <a:pt x="8625" y="13932"/>
                    <a:pt x="9546" y="13667"/>
                    <a:pt x="9796" y="11611"/>
                  </a:cubicBezTo>
                  <a:cubicBezTo>
                    <a:pt x="10135" y="8844"/>
                    <a:pt x="10809" y="1"/>
                    <a:pt x="10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526727" y="3060574"/>
              <a:ext cx="119927" cy="119868"/>
            </a:xfrm>
            <a:custGeom>
              <a:avLst/>
              <a:gdLst/>
              <a:ahLst/>
              <a:cxnLst/>
              <a:rect l="l" t="t" r="r" b="b"/>
              <a:pathLst>
                <a:path w="1896" h="1895" extrusionOk="0">
                  <a:moveTo>
                    <a:pt x="948" y="0"/>
                  </a:moveTo>
                  <a:cubicBezTo>
                    <a:pt x="423" y="0"/>
                    <a:pt x="1" y="423"/>
                    <a:pt x="1" y="948"/>
                  </a:cubicBezTo>
                  <a:cubicBezTo>
                    <a:pt x="1" y="1468"/>
                    <a:pt x="423" y="1895"/>
                    <a:pt x="948" y="1895"/>
                  </a:cubicBezTo>
                  <a:cubicBezTo>
                    <a:pt x="1469" y="1895"/>
                    <a:pt x="1895" y="1468"/>
                    <a:pt x="1895" y="948"/>
                  </a:cubicBezTo>
                  <a:cubicBezTo>
                    <a:pt x="1895" y="423"/>
                    <a:pt x="1469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579525" y="4659375"/>
              <a:ext cx="615857" cy="115996"/>
            </a:xfrm>
            <a:custGeom>
              <a:avLst/>
              <a:gdLst/>
              <a:ahLst/>
              <a:cxnLst/>
              <a:rect l="l" t="t" r="r" b="b"/>
              <a:pathLst>
                <a:path w="41064" h="6446" extrusionOk="0">
                  <a:moveTo>
                    <a:pt x="20534" y="1"/>
                  </a:moveTo>
                  <a:cubicBezTo>
                    <a:pt x="9191" y="1"/>
                    <a:pt x="0" y="1445"/>
                    <a:pt x="0" y="3225"/>
                  </a:cubicBezTo>
                  <a:cubicBezTo>
                    <a:pt x="0" y="5004"/>
                    <a:pt x="9191" y="6445"/>
                    <a:pt x="20534" y="6445"/>
                  </a:cubicBezTo>
                  <a:cubicBezTo>
                    <a:pt x="31872" y="6445"/>
                    <a:pt x="41063" y="5004"/>
                    <a:pt x="41063" y="3225"/>
                  </a:cubicBezTo>
                  <a:cubicBezTo>
                    <a:pt x="41063" y="1445"/>
                    <a:pt x="31872" y="1"/>
                    <a:pt x="20534" y="1"/>
                  </a:cubicBezTo>
                  <a:close/>
                </a:path>
              </a:pathLst>
            </a:custGeom>
            <a:solidFill>
              <a:srgbClr val="092329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640075" y="4571051"/>
              <a:ext cx="141369" cy="141375"/>
            </a:xfrm>
            <a:custGeom>
              <a:avLst/>
              <a:gdLst/>
              <a:ahLst/>
              <a:cxnLst/>
              <a:rect l="l" t="t" r="r" b="b"/>
              <a:pathLst>
                <a:path w="2235" h="2235" extrusionOk="0">
                  <a:moveTo>
                    <a:pt x="1118" y="0"/>
                  </a:moveTo>
                  <a:cubicBezTo>
                    <a:pt x="502" y="0"/>
                    <a:pt x="1" y="501"/>
                    <a:pt x="1" y="1117"/>
                  </a:cubicBezTo>
                  <a:cubicBezTo>
                    <a:pt x="1" y="1732"/>
                    <a:pt x="502" y="2234"/>
                    <a:pt x="1118" y="2234"/>
                  </a:cubicBezTo>
                  <a:cubicBezTo>
                    <a:pt x="1733" y="2234"/>
                    <a:pt x="2234" y="1732"/>
                    <a:pt x="2234" y="1117"/>
                  </a:cubicBezTo>
                  <a:cubicBezTo>
                    <a:pt x="2234" y="501"/>
                    <a:pt x="1733" y="0"/>
                    <a:pt x="1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1055011" y="4579274"/>
              <a:ext cx="56421" cy="120374"/>
            </a:xfrm>
            <a:custGeom>
              <a:avLst/>
              <a:gdLst/>
              <a:ahLst/>
              <a:cxnLst/>
              <a:rect l="l" t="t" r="r" b="b"/>
              <a:pathLst>
                <a:path w="892" h="1903" extrusionOk="0">
                  <a:moveTo>
                    <a:pt x="891" y="1"/>
                  </a:moveTo>
                  <a:lnTo>
                    <a:pt x="0" y="407"/>
                  </a:lnTo>
                  <a:lnTo>
                    <a:pt x="0" y="1903"/>
                  </a:lnTo>
                  <a:lnTo>
                    <a:pt x="758" y="1903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736662" y="4253016"/>
              <a:ext cx="25807" cy="226453"/>
            </a:xfrm>
            <a:custGeom>
              <a:avLst/>
              <a:gdLst/>
              <a:ahLst/>
              <a:cxnLst/>
              <a:rect l="l" t="t" r="r" b="b"/>
              <a:pathLst>
                <a:path w="408" h="3580" extrusionOk="0">
                  <a:moveTo>
                    <a:pt x="1" y="1"/>
                  </a:moveTo>
                  <a:lnTo>
                    <a:pt x="1" y="3580"/>
                  </a:lnTo>
                  <a:lnTo>
                    <a:pt x="407" y="358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807062" y="4253016"/>
              <a:ext cx="25807" cy="226453"/>
            </a:xfrm>
            <a:custGeom>
              <a:avLst/>
              <a:gdLst/>
              <a:ahLst/>
              <a:cxnLst/>
              <a:rect l="l" t="t" r="r" b="b"/>
              <a:pathLst>
                <a:path w="408" h="3580" extrusionOk="0">
                  <a:moveTo>
                    <a:pt x="1" y="1"/>
                  </a:moveTo>
                  <a:lnTo>
                    <a:pt x="1" y="3580"/>
                  </a:lnTo>
                  <a:lnTo>
                    <a:pt x="407" y="358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877715" y="4253016"/>
              <a:ext cx="25491" cy="226453"/>
            </a:xfrm>
            <a:custGeom>
              <a:avLst/>
              <a:gdLst/>
              <a:ahLst/>
              <a:cxnLst/>
              <a:rect l="l" t="t" r="r" b="b"/>
              <a:pathLst>
                <a:path w="403" h="3580" extrusionOk="0">
                  <a:moveTo>
                    <a:pt x="0" y="1"/>
                  </a:moveTo>
                  <a:lnTo>
                    <a:pt x="0" y="3580"/>
                  </a:lnTo>
                  <a:lnTo>
                    <a:pt x="403" y="3580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948115" y="4253016"/>
              <a:ext cx="25807" cy="226453"/>
            </a:xfrm>
            <a:custGeom>
              <a:avLst/>
              <a:gdLst/>
              <a:ahLst/>
              <a:cxnLst/>
              <a:rect l="l" t="t" r="r" b="b"/>
              <a:pathLst>
                <a:path w="408" h="3580" extrusionOk="0">
                  <a:moveTo>
                    <a:pt x="0" y="1"/>
                  </a:moveTo>
                  <a:lnTo>
                    <a:pt x="0" y="3580"/>
                  </a:lnTo>
                  <a:lnTo>
                    <a:pt x="408" y="3580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1018514" y="4253016"/>
              <a:ext cx="25807" cy="226453"/>
            </a:xfrm>
            <a:custGeom>
              <a:avLst/>
              <a:gdLst/>
              <a:ahLst/>
              <a:cxnLst/>
              <a:rect l="l" t="t" r="r" b="b"/>
              <a:pathLst>
                <a:path w="408" h="3580" extrusionOk="0">
                  <a:moveTo>
                    <a:pt x="0" y="1"/>
                  </a:moveTo>
                  <a:lnTo>
                    <a:pt x="0" y="3580"/>
                  </a:lnTo>
                  <a:lnTo>
                    <a:pt x="407" y="3580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25"/>
          <p:cNvSpPr txBox="1">
            <a:spLocks noGrp="1"/>
          </p:cNvSpPr>
          <p:nvPr>
            <p:ph type="subTitle" idx="4294967295"/>
          </p:nvPr>
        </p:nvSpPr>
        <p:spPr>
          <a:xfrm flipH="1">
            <a:off x="6984050" y="3479781"/>
            <a:ext cx="574500" cy="48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92329"/>
              </a:buClr>
              <a:buSzPts val="1800"/>
              <a:buFont typeface="Barlow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0</a:t>
            </a:r>
            <a:r>
              <a:rPr lang="en" sz="24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3</a:t>
            </a:r>
            <a:endParaRPr sz="2400" b="0" i="0" u="none" strike="noStrike" cap="none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410" name="Google Shape;410;p25"/>
          <p:cNvCxnSpPr/>
          <p:nvPr/>
        </p:nvCxnSpPr>
        <p:spPr>
          <a:xfrm>
            <a:off x="7271300" y="3030581"/>
            <a:ext cx="0" cy="443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11" name="Google Shape;411;p25"/>
          <p:cNvSpPr txBox="1">
            <a:spLocks noGrp="1"/>
          </p:cNvSpPr>
          <p:nvPr>
            <p:ph type="subTitle" idx="4294967295"/>
          </p:nvPr>
        </p:nvSpPr>
        <p:spPr>
          <a:xfrm flipH="1">
            <a:off x="6151550" y="2601725"/>
            <a:ext cx="22395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92329"/>
              </a:buClr>
              <a:buSzPts val="1800"/>
              <a:buFont typeface="Barlow"/>
              <a:buNone/>
            </a:pPr>
            <a:r>
              <a:rPr lang="en" sz="2000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팀 소개</a:t>
            </a:r>
            <a:endParaRPr sz="2000" dirty="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8511583" y="2519734"/>
            <a:ext cx="429963" cy="559120"/>
          </a:xfrm>
          <a:custGeom>
            <a:avLst/>
            <a:gdLst/>
            <a:ahLst/>
            <a:cxnLst/>
            <a:rect l="l" t="t" r="r" b="b"/>
            <a:pathLst>
              <a:path w="5899" h="7671" extrusionOk="0">
                <a:moveTo>
                  <a:pt x="3749" y="3308"/>
                </a:moveTo>
                <a:lnTo>
                  <a:pt x="3749" y="3308"/>
                </a:lnTo>
                <a:cubicBezTo>
                  <a:pt x="3781" y="3397"/>
                  <a:pt x="3856" y="3471"/>
                  <a:pt x="3950" y="3478"/>
                </a:cubicBezTo>
                <a:cubicBezTo>
                  <a:pt x="3784" y="3661"/>
                  <a:pt x="3778" y="3975"/>
                  <a:pt x="3939" y="4165"/>
                </a:cubicBezTo>
                <a:cubicBezTo>
                  <a:pt x="4045" y="4147"/>
                  <a:pt x="4151" y="4130"/>
                  <a:pt x="4253" y="4113"/>
                </a:cubicBezTo>
                <a:cubicBezTo>
                  <a:pt x="4408" y="5018"/>
                  <a:pt x="4415" y="5952"/>
                  <a:pt x="4285" y="6864"/>
                </a:cubicBezTo>
                <a:cubicBezTo>
                  <a:pt x="4003" y="5934"/>
                  <a:pt x="3721" y="5007"/>
                  <a:pt x="3439" y="4080"/>
                </a:cubicBezTo>
                <a:cubicBezTo>
                  <a:pt x="3428" y="4041"/>
                  <a:pt x="3408" y="4000"/>
                  <a:pt x="3383" y="3962"/>
                </a:cubicBezTo>
                <a:lnTo>
                  <a:pt x="3383" y="3962"/>
                </a:lnTo>
                <a:cubicBezTo>
                  <a:pt x="3386" y="3961"/>
                  <a:pt x="3390" y="3959"/>
                  <a:pt x="3393" y="3957"/>
                </a:cubicBezTo>
                <a:cubicBezTo>
                  <a:pt x="3451" y="3780"/>
                  <a:pt x="3348" y="3581"/>
                  <a:pt x="3191" y="3491"/>
                </a:cubicBezTo>
                <a:lnTo>
                  <a:pt x="3191" y="3491"/>
                </a:lnTo>
                <a:cubicBezTo>
                  <a:pt x="3228" y="3495"/>
                  <a:pt x="3265" y="3498"/>
                  <a:pt x="3302" y="3498"/>
                </a:cubicBezTo>
                <a:cubicBezTo>
                  <a:pt x="3402" y="3498"/>
                  <a:pt x="3500" y="3480"/>
                  <a:pt x="3591" y="3436"/>
                </a:cubicBezTo>
                <a:cubicBezTo>
                  <a:pt x="3651" y="3406"/>
                  <a:pt x="3706" y="3362"/>
                  <a:pt x="3749" y="3308"/>
                </a:cubicBezTo>
                <a:close/>
                <a:moveTo>
                  <a:pt x="1827" y="0"/>
                </a:moveTo>
                <a:cubicBezTo>
                  <a:pt x="1564" y="0"/>
                  <a:pt x="1299" y="175"/>
                  <a:pt x="1163" y="409"/>
                </a:cubicBezTo>
                <a:cubicBezTo>
                  <a:pt x="990" y="705"/>
                  <a:pt x="976" y="1068"/>
                  <a:pt x="994" y="1410"/>
                </a:cubicBezTo>
                <a:cubicBezTo>
                  <a:pt x="946" y="1339"/>
                  <a:pt x="866" y="1307"/>
                  <a:pt x="781" y="1307"/>
                </a:cubicBezTo>
                <a:cubicBezTo>
                  <a:pt x="688" y="1307"/>
                  <a:pt x="591" y="1345"/>
                  <a:pt x="529" y="1413"/>
                </a:cubicBezTo>
                <a:cubicBezTo>
                  <a:pt x="405" y="1543"/>
                  <a:pt x="384" y="1741"/>
                  <a:pt x="402" y="1921"/>
                </a:cubicBezTo>
                <a:cubicBezTo>
                  <a:pt x="422" y="2136"/>
                  <a:pt x="491" y="2346"/>
                  <a:pt x="601" y="2532"/>
                </a:cubicBezTo>
                <a:lnTo>
                  <a:pt x="601" y="2532"/>
                </a:lnTo>
                <a:cubicBezTo>
                  <a:pt x="546" y="2502"/>
                  <a:pt x="481" y="2486"/>
                  <a:pt x="417" y="2486"/>
                </a:cubicBezTo>
                <a:cubicBezTo>
                  <a:pt x="350" y="2486"/>
                  <a:pt x="283" y="2504"/>
                  <a:pt x="229" y="2541"/>
                </a:cubicBezTo>
                <a:cubicBezTo>
                  <a:pt x="49" y="2667"/>
                  <a:pt x="0" y="2921"/>
                  <a:pt x="42" y="3137"/>
                </a:cubicBezTo>
                <a:cubicBezTo>
                  <a:pt x="113" y="3475"/>
                  <a:pt x="381" y="3763"/>
                  <a:pt x="716" y="3856"/>
                </a:cubicBezTo>
                <a:cubicBezTo>
                  <a:pt x="794" y="3877"/>
                  <a:pt x="876" y="3887"/>
                  <a:pt x="957" y="3887"/>
                </a:cubicBezTo>
                <a:cubicBezTo>
                  <a:pt x="1157" y="3887"/>
                  <a:pt x="1358" y="3824"/>
                  <a:pt x="1519" y="3707"/>
                </a:cubicBezTo>
                <a:lnTo>
                  <a:pt x="1519" y="3707"/>
                </a:lnTo>
                <a:cubicBezTo>
                  <a:pt x="1474" y="3988"/>
                  <a:pt x="1618" y="4601"/>
                  <a:pt x="2009" y="4750"/>
                </a:cubicBezTo>
                <a:cubicBezTo>
                  <a:pt x="2096" y="4784"/>
                  <a:pt x="2176" y="4798"/>
                  <a:pt x="2249" y="4798"/>
                </a:cubicBezTo>
                <a:cubicBezTo>
                  <a:pt x="2619" y="4798"/>
                  <a:pt x="2833" y="4442"/>
                  <a:pt x="3159" y="4442"/>
                </a:cubicBezTo>
                <a:cubicBezTo>
                  <a:pt x="3169" y="4442"/>
                  <a:pt x="3179" y="4443"/>
                  <a:pt x="3189" y="4443"/>
                </a:cubicBezTo>
                <a:cubicBezTo>
                  <a:pt x="3834" y="4486"/>
                  <a:pt x="3545" y="6209"/>
                  <a:pt x="3609" y="6674"/>
                </a:cubicBezTo>
                <a:cubicBezTo>
                  <a:pt x="3654" y="7034"/>
                  <a:pt x="3724" y="7565"/>
                  <a:pt x="4154" y="7657"/>
                </a:cubicBezTo>
                <a:cubicBezTo>
                  <a:pt x="4197" y="7666"/>
                  <a:pt x="4238" y="7670"/>
                  <a:pt x="4275" y="7670"/>
                </a:cubicBezTo>
                <a:cubicBezTo>
                  <a:pt x="5069" y="7670"/>
                  <a:pt x="4647" y="5753"/>
                  <a:pt x="4619" y="5293"/>
                </a:cubicBezTo>
                <a:cubicBezTo>
                  <a:pt x="4602" y="4997"/>
                  <a:pt x="4623" y="4630"/>
                  <a:pt x="4891" y="4503"/>
                </a:cubicBezTo>
                <a:cubicBezTo>
                  <a:pt x="4975" y="4461"/>
                  <a:pt x="5071" y="4454"/>
                  <a:pt x="5162" y="4422"/>
                </a:cubicBezTo>
                <a:cubicBezTo>
                  <a:pt x="5549" y="4280"/>
                  <a:pt x="5519" y="3604"/>
                  <a:pt x="5127" y="3486"/>
                </a:cubicBezTo>
                <a:lnTo>
                  <a:pt x="5127" y="3486"/>
                </a:lnTo>
                <a:cubicBezTo>
                  <a:pt x="5167" y="3496"/>
                  <a:pt x="5208" y="3501"/>
                  <a:pt x="5249" y="3501"/>
                </a:cubicBezTo>
                <a:cubicBezTo>
                  <a:pt x="5577" y="3501"/>
                  <a:pt x="5899" y="3179"/>
                  <a:pt x="5828" y="2851"/>
                </a:cubicBezTo>
                <a:cubicBezTo>
                  <a:pt x="5778" y="2626"/>
                  <a:pt x="5540" y="2490"/>
                  <a:pt x="5316" y="2490"/>
                </a:cubicBezTo>
                <a:cubicBezTo>
                  <a:pt x="5168" y="2490"/>
                  <a:pt x="5026" y="2550"/>
                  <a:pt x="4947" y="2682"/>
                </a:cubicBezTo>
                <a:cubicBezTo>
                  <a:pt x="4894" y="2766"/>
                  <a:pt x="4873" y="2865"/>
                  <a:pt x="4852" y="2963"/>
                </a:cubicBezTo>
                <a:cubicBezTo>
                  <a:pt x="4724" y="2863"/>
                  <a:pt x="4573" y="2758"/>
                  <a:pt x="4415" y="2758"/>
                </a:cubicBezTo>
                <a:cubicBezTo>
                  <a:pt x="4395" y="2758"/>
                  <a:pt x="4375" y="2759"/>
                  <a:pt x="4355" y="2763"/>
                </a:cubicBezTo>
                <a:cubicBezTo>
                  <a:pt x="4224" y="2783"/>
                  <a:pt x="4127" y="2934"/>
                  <a:pt x="4142" y="3051"/>
                </a:cubicBezTo>
                <a:lnTo>
                  <a:pt x="4142" y="3051"/>
                </a:lnTo>
                <a:cubicBezTo>
                  <a:pt x="4092" y="3010"/>
                  <a:pt x="4025" y="2988"/>
                  <a:pt x="3960" y="2988"/>
                </a:cubicBezTo>
                <a:cubicBezTo>
                  <a:pt x="3921" y="2988"/>
                  <a:pt x="3883" y="2996"/>
                  <a:pt x="3849" y="3012"/>
                </a:cubicBezTo>
                <a:lnTo>
                  <a:pt x="3849" y="3012"/>
                </a:lnTo>
                <a:cubicBezTo>
                  <a:pt x="3846" y="2980"/>
                  <a:pt x="3839" y="2949"/>
                  <a:pt x="3827" y="2918"/>
                </a:cubicBezTo>
                <a:cubicBezTo>
                  <a:pt x="3798" y="2849"/>
                  <a:pt x="3739" y="2799"/>
                  <a:pt x="3670" y="2771"/>
                </a:cubicBezTo>
                <a:lnTo>
                  <a:pt x="3670" y="2771"/>
                </a:lnTo>
                <a:cubicBezTo>
                  <a:pt x="3856" y="2712"/>
                  <a:pt x="4033" y="2634"/>
                  <a:pt x="4183" y="2509"/>
                </a:cubicBezTo>
                <a:cubicBezTo>
                  <a:pt x="4419" y="2312"/>
                  <a:pt x="4556" y="1949"/>
                  <a:pt x="4404" y="1678"/>
                </a:cubicBezTo>
                <a:cubicBezTo>
                  <a:pt x="4295" y="1481"/>
                  <a:pt x="4088" y="1401"/>
                  <a:pt x="3861" y="1401"/>
                </a:cubicBezTo>
                <a:cubicBezTo>
                  <a:pt x="3857" y="1401"/>
                  <a:pt x="3854" y="1401"/>
                  <a:pt x="3851" y="1401"/>
                </a:cubicBezTo>
                <a:lnTo>
                  <a:pt x="3851" y="1401"/>
                </a:lnTo>
                <a:cubicBezTo>
                  <a:pt x="4022" y="1211"/>
                  <a:pt x="4112" y="933"/>
                  <a:pt x="4024" y="688"/>
                </a:cubicBezTo>
                <a:cubicBezTo>
                  <a:pt x="3896" y="341"/>
                  <a:pt x="3521" y="145"/>
                  <a:pt x="3149" y="145"/>
                </a:cubicBezTo>
                <a:cubicBezTo>
                  <a:pt x="3007" y="145"/>
                  <a:pt x="2865" y="173"/>
                  <a:pt x="2738" y="233"/>
                </a:cubicBezTo>
                <a:cubicBezTo>
                  <a:pt x="2577" y="307"/>
                  <a:pt x="2437" y="419"/>
                  <a:pt x="2326" y="555"/>
                </a:cubicBezTo>
                <a:lnTo>
                  <a:pt x="2326" y="555"/>
                </a:lnTo>
                <a:cubicBezTo>
                  <a:pt x="2341" y="352"/>
                  <a:pt x="2230" y="120"/>
                  <a:pt x="2033" y="39"/>
                </a:cubicBezTo>
                <a:cubicBezTo>
                  <a:pt x="1966" y="13"/>
                  <a:pt x="1897" y="0"/>
                  <a:pt x="1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"/>
          <p:cNvSpPr/>
          <p:nvPr/>
        </p:nvSpPr>
        <p:spPr>
          <a:xfrm>
            <a:off x="8900578" y="2627606"/>
            <a:ext cx="189143" cy="482369"/>
          </a:xfrm>
          <a:custGeom>
            <a:avLst/>
            <a:gdLst/>
            <a:ahLst/>
            <a:cxnLst/>
            <a:rect l="l" t="t" r="r" b="b"/>
            <a:pathLst>
              <a:path w="2595" h="6618" extrusionOk="0">
                <a:moveTo>
                  <a:pt x="1643" y="0"/>
                </a:moveTo>
                <a:lnTo>
                  <a:pt x="1414" y="1395"/>
                </a:lnTo>
                <a:cubicBezTo>
                  <a:pt x="918" y="1505"/>
                  <a:pt x="716" y="1872"/>
                  <a:pt x="661" y="2202"/>
                </a:cubicBezTo>
                <a:lnTo>
                  <a:pt x="33" y="6022"/>
                </a:lnTo>
                <a:cubicBezTo>
                  <a:pt x="1" y="6209"/>
                  <a:pt x="128" y="6385"/>
                  <a:pt x="315" y="6414"/>
                </a:cubicBezTo>
                <a:lnTo>
                  <a:pt x="1520" y="6614"/>
                </a:lnTo>
                <a:cubicBezTo>
                  <a:pt x="1538" y="6617"/>
                  <a:pt x="1555" y="6618"/>
                  <a:pt x="1573" y="6618"/>
                </a:cubicBezTo>
                <a:cubicBezTo>
                  <a:pt x="1739" y="6618"/>
                  <a:pt x="1885" y="6502"/>
                  <a:pt x="1911" y="6332"/>
                </a:cubicBezTo>
                <a:lnTo>
                  <a:pt x="2538" y="2513"/>
                </a:lnTo>
                <a:cubicBezTo>
                  <a:pt x="2595" y="2178"/>
                  <a:pt x="2563" y="1706"/>
                  <a:pt x="2084" y="1509"/>
                </a:cubicBezTo>
                <a:lnTo>
                  <a:pt x="2313" y="113"/>
                </a:lnTo>
                <a:lnTo>
                  <a:pt x="16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5"/>
          <p:cNvSpPr/>
          <p:nvPr/>
        </p:nvSpPr>
        <p:spPr>
          <a:xfrm>
            <a:off x="8934252" y="2803262"/>
            <a:ext cx="139580" cy="153137"/>
          </a:xfrm>
          <a:custGeom>
            <a:avLst/>
            <a:gdLst/>
            <a:ahLst/>
            <a:cxnLst/>
            <a:rect l="l" t="t" r="r" b="b"/>
            <a:pathLst>
              <a:path w="1915" h="2101" extrusionOk="0">
                <a:moveTo>
                  <a:pt x="304" y="0"/>
                </a:moveTo>
                <a:lnTo>
                  <a:pt x="1" y="1833"/>
                </a:lnTo>
                <a:lnTo>
                  <a:pt x="1611" y="2101"/>
                </a:lnTo>
                <a:lnTo>
                  <a:pt x="1914" y="265"/>
                </a:lnTo>
                <a:lnTo>
                  <a:pt x="3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"/>
          <p:cNvSpPr/>
          <p:nvPr/>
        </p:nvSpPr>
        <p:spPr>
          <a:xfrm>
            <a:off x="8859543" y="2832489"/>
            <a:ext cx="135425" cy="135425"/>
          </a:xfrm>
          <a:custGeom>
            <a:avLst/>
            <a:gdLst/>
            <a:ahLst/>
            <a:cxnLst/>
            <a:rect l="l" t="t" r="r" b="b"/>
            <a:pathLst>
              <a:path w="1858" h="1858" extrusionOk="0">
                <a:moveTo>
                  <a:pt x="928" y="1"/>
                </a:moveTo>
                <a:cubicBezTo>
                  <a:pt x="416" y="1"/>
                  <a:pt x="1" y="417"/>
                  <a:pt x="1" y="931"/>
                </a:cubicBezTo>
                <a:cubicBezTo>
                  <a:pt x="1" y="1442"/>
                  <a:pt x="416" y="1858"/>
                  <a:pt x="928" y="1858"/>
                </a:cubicBezTo>
                <a:cubicBezTo>
                  <a:pt x="1442" y="1858"/>
                  <a:pt x="1858" y="1442"/>
                  <a:pt x="1858" y="931"/>
                </a:cubicBezTo>
                <a:cubicBezTo>
                  <a:pt x="1858" y="417"/>
                  <a:pt x="1442" y="1"/>
                  <a:pt x="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5"/>
          <p:cNvSpPr/>
          <p:nvPr/>
        </p:nvSpPr>
        <p:spPr>
          <a:xfrm>
            <a:off x="8755534" y="2865142"/>
            <a:ext cx="383024" cy="414365"/>
          </a:xfrm>
          <a:custGeom>
            <a:avLst/>
            <a:gdLst/>
            <a:ahLst/>
            <a:cxnLst/>
            <a:rect l="l" t="t" r="r" b="b"/>
            <a:pathLst>
              <a:path w="5255" h="5685" extrusionOk="0">
                <a:moveTo>
                  <a:pt x="4497" y="0"/>
                </a:moveTo>
                <a:lnTo>
                  <a:pt x="1082" y="909"/>
                </a:lnTo>
                <a:lnTo>
                  <a:pt x="0" y="568"/>
                </a:lnTo>
                <a:lnTo>
                  <a:pt x="815" y="5674"/>
                </a:lnTo>
                <a:lnTo>
                  <a:pt x="5254" y="5684"/>
                </a:lnTo>
                <a:lnTo>
                  <a:pt x="5254" y="5684"/>
                </a:lnTo>
                <a:lnTo>
                  <a:pt x="4497" y="0"/>
                </a:lnTo>
                <a:close/>
              </a:path>
            </a:pathLst>
          </a:custGeom>
          <a:solidFill>
            <a:srgbClr val="F8B7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5"/>
          <p:cNvSpPr/>
          <p:nvPr/>
        </p:nvSpPr>
        <p:spPr>
          <a:xfrm>
            <a:off x="8814864" y="2931396"/>
            <a:ext cx="91984" cy="354233"/>
          </a:xfrm>
          <a:custGeom>
            <a:avLst/>
            <a:gdLst/>
            <a:ahLst/>
            <a:cxnLst/>
            <a:rect l="l" t="t" r="r" b="b"/>
            <a:pathLst>
              <a:path w="1262" h="4860" extrusionOk="0">
                <a:moveTo>
                  <a:pt x="268" y="0"/>
                </a:moveTo>
                <a:lnTo>
                  <a:pt x="268" y="0"/>
                </a:lnTo>
                <a:cubicBezTo>
                  <a:pt x="399" y="800"/>
                  <a:pt x="539" y="1597"/>
                  <a:pt x="691" y="2394"/>
                </a:cubicBezTo>
                <a:cubicBezTo>
                  <a:pt x="833" y="3154"/>
                  <a:pt x="988" y="3918"/>
                  <a:pt x="1144" y="4678"/>
                </a:cubicBezTo>
                <a:lnTo>
                  <a:pt x="1144" y="4678"/>
                </a:lnTo>
                <a:lnTo>
                  <a:pt x="339" y="4148"/>
                </a:lnTo>
                <a:lnTo>
                  <a:pt x="321" y="4137"/>
                </a:lnTo>
                <a:lnTo>
                  <a:pt x="310" y="4155"/>
                </a:lnTo>
                <a:lnTo>
                  <a:pt x="1" y="4765"/>
                </a:lnTo>
                <a:lnTo>
                  <a:pt x="335" y="4195"/>
                </a:lnTo>
                <a:lnTo>
                  <a:pt x="335" y="4195"/>
                </a:lnTo>
                <a:lnTo>
                  <a:pt x="1181" y="4800"/>
                </a:lnTo>
                <a:lnTo>
                  <a:pt x="1262" y="4860"/>
                </a:lnTo>
                <a:lnTo>
                  <a:pt x="1245" y="4757"/>
                </a:lnTo>
                <a:cubicBezTo>
                  <a:pt x="1097" y="3961"/>
                  <a:pt x="944" y="3168"/>
                  <a:pt x="783" y="2376"/>
                </a:cubicBezTo>
                <a:cubicBezTo>
                  <a:pt x="624" y="1579"/>
                  <a:pt x="451" y="790"/>
                  <a:pt x="268" y="0"/>
                </a:cubicBezTo>
                <a:close/>
              </a:path>
            </a:pathLst>
          </a:custGeom>
          <a:solidFill>
            <a:srgbClr val="D19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시각장애인의 장보기 </a:t>
            </a:r>
            <a:r>
              <a:rPr lang="en-US" altLang="ko-KR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UI</a:t>
            </a:r>
            <a:endParaRPr dirty="0">
              <a:solidFill>
                <a:srgbClr val="2A292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533E30-452E-4A97-9140-C348DAE0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638" y="1796071"/>
            <a:ext cx="1744766" cy="3043943"/>
          </a:xfrm>
          <a:prstGeom prst="rect">
            <a:avLst/>
          </a:prstGeom>
        </p:spPr>
      </p:pic>
      <p:sp>
        <p:nvSpPr>
          <p:cNvPr id="5" name="Google Shape;1418;p43">
            <a:extLst>
              <a:ext uri="{FF2B5EF4-FFF2-40B4-BE49-F238E27FC236}">
                <a16:creationId xmlns:a16="http://schemas.microsoft.com/office/drawing/2014/main" id="{1BAACC48-1014-4BFC-9FA1-094B574D0824}"/>
              </a:ext>
            </a:extLst>
          </p:cNvPr>
          <p:cNvSpPr/>
          <p:nvPr/>
        </p:nvSpPr>
        <p:spPr>
          <a:xfrm>
            <a:off x="3687638" y="1561523"/>
            <a:ext cx="1768732" cy="3526952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1419;p43">
            <a:extLst>
              <a:ext uri="{FF2B5EF4-FFF2-40B4-BE49-F238E27FC236}">
                <a16:creationId xmlns:a16="http://schemas.microsoft.com/office/drawing/2014/main" id="{D40754A5-A919-4CCF-8943-E6FEFF3BD332}"/>
              </a:ext>
            </a:extLst>
          </p:cNvPr>
          <p:cNvGrpSpPr/>
          <p:nvPr/>
        </p:nvGrpSpPr>
        <p:grpSpPr>
          <a:xfrm>
            <a:off x="326535" y="2255779"/>
            <a:ext cx="3000791" cy="1539958"/>
            <a:chOff x="5528600" y="3203602"/>
            <a:chExt cx="2831099" cy="1194600"/>
          </a:xfrm>
        </p:grpSpPr>
        <p:sp>
          <p:nvSpPr>
            <p:cNvPr id="7" name="Google Shape;1420;p43">
              <a:extLst>
                <a:ext uri="{FF2B5EF4-FFF2-40B4-BE49-F238E27FC236}">
                  <a16:creationId xmlns:a16="http://schemas.microsoft.com/office/drawing/2014/main" id="{8DC3CE76-34F7-4731-A6A6-BB5DAD153A09}"/>
                </a:ext>
              </a:extLst>
            </p:cNvPr>
            <p:cNvSpPr/>
            <p:nvPr/>
          </p:nvSpPr>
          <p:spPr>
            <a:xfrm>
              <a:off x="5528600" y="3203602"/>
              <a:ext cx="2389200" cy="119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21;p43">
              <a:extLst>
                <a:ext uri="{FF2B5EF4-FFF2-40B4-BE49-F238E27FC236}">
                  <a16:creationId xmlns:a16="http://schemas.microsoft.com/office/drawing/2014/main" id="{F9B238B5-C7EA-4A9E-9D7C-5423F2194182}"/>
                </a:ext>
              </a:extLst>
            </p:cNvPr>
            <p:cNvSpPr/>
            <p:nvPr/>
          </p:nvSpPr>
          <p:spPr>
            <a:xfrm rot="5400000">
              <a:off x="7883149" y="3238253"/>
              <a:ext cx="511200" cy="441900"/>
            </a:xfrm>
            <a:prstGeom prst="triangle">
              <a:avLst>
                <a:gd name="adj" fmla="val 5119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7B9E54-3CAC-4757-BD75-26BAD83C6F37}"/>
              </a:ext>
            </a:extLst>
          </p:cNvPr>
          <p:cNvSpPr txBox="1"/>
          <p:nvPr/>
        </p:nvSpPr>
        <p:spPr>
          <a:xfrm>
            <a:off x="518628" y="2564093"/>
            <a:ext cx="235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물건을 자동으로 분류해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이름과 가격을 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음성으로 알려주기</a:t>
            </a:r>
            <a:endParaRPr lang="ko-KR" altLang="en-US" dirty="0">
              <a:latin typeface="Do Hyeon" panose="020B0600000101010101" charset="-127"/>
              <a:ea typeface="Do Hyeon" panose="020B0600000101010101" charset="-127"/>
            </a:endParaRPr>
          </a:p>
        </p:txBody>
      </p:sp>
      <p:pic>
        <p:nvPicPr>
          <p:cNvPr id="10" name="그래픽 9" descr="무선 마이크 단색으로 채워진">
            <a:extLst>
              <a:ext uri="{FF2B5EF4-FFF2-40B4-BE49-F238E27FC236}">
                <a16:creationId xmlns:a16="http://schemas.microsoft.com/office/drawing/2014/main" id="{FD0419F8-0DDD-4D37-83B8-7368B6990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3965" y="361923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46EEE5-0288-4F53-9618-6243D5859905}"/>
              </a:ext>
            </a:extLst>
          </p:cNvPr>
          <p:cNvSpPr txBox="1"/>
          <p:nvPr/>
        </p:nvSpPr>
        <p:spPr>
          <a:xfrm>
            <a:off x="6864866" y="1985109"/>
            <a:ext cx="1952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Do Hyeon" panose="020B0600000101010101" charset="-127"/>
                <a:ea typeface="Do Hyeon" panose="020B0600000101010101" charset="-127"/>
              </a:rPr>
              <a:t>노브랜드 딸기잼</a:t>
            </a:r>
            <a:endParaRPr lang="en-US" altLang="ko-KR" sz="2400" dirty="0">
              <a:latin typeface="Do Hyeon" panose="020B0600000101010101" charset="-127"/>
              <a:ea typeface="Do Hyeon" panose="020B0600000101010101" charset="-127"/>
            </a:endParaRPr>
          </a:p>
          <a:p>
            <a:pPr algn="ctr"/>
            <a:r>
              <a:rPr lang="en-US" altLang="ko-KR" sz="2400" dirty="0">
                <a:latin typeface="Do Hyeon" panose="020B0600000101010101" charset="-127"/>
                <a:ea typeface="Do Hyeon" panose="020B0600000101010101" charset="-127"/>
              </a:rPr>
              <a:t>4580</a:t>
            </a:r>
            <a:r>
              <a:rPr lang="ko-KR" altLang="en-US" sz="2400" dirty="0">
                <a:latin typeface="Do Hyeon" panose="020B0600000101010101" charset="-127"/>
                <a:ea typeface="Do Hyeon" panose="020B0600000101010101" charset="-127"/>
              </a:rPr>
              <a:t>원입니다</a:t>
            </a:r>
            <a:r>
              <a:rPr lang="en-US" altLang="ko-KR" sz="2400" dirty="0">
                <a:latin typeface="Do Hyeon" panose="020B0600000101010101" charset="-127"/>
                <a:ea typeface="Do Hyeon" panose="020B0600000101010101" charset="-127"/>
              </a:rPr>
              <a:t>.</a:t>
            </a:r>
            <a:endParaRPr lang="ko-KR" altLang="en-US" sz="2400" dirty="0">
              <a:latin typeface="Do Hyeon" panose="020B0600000101010101" charset="-127"/>
              <a:ea typeface="Do Hyeon" panose="020B0600000101010101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1EF6145-671A-4A26-B144-B82C23FA8A6D}"/>
              </a:ext>
            </a:extLst>
          </p:cNvPr>
          <p:cNvSpPr/>
          <p:nvPr/>
        </p:nvSpPr>
        <p:spPr>
          <a:xfrm>
            <a:off x="5880788" y="3080101"/>
            <a:ext cx="728539" cy="4002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37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0"/>
          <p:cNvGrpSpPr/>
          <p:nvPr/>
        </p:nvGrpSpPr>
        <p:grpSpPr>
          <a:xfrm>
            <a:off x="314000" y="2020325"/>
            <a:ext cx="8510400" cy="1625025"/>
            <a:chOff x="314000" y="2020325"/>
            <a:chExt cx="8510400" cy="1625025"/>
          </a:xfrm>
        </p:grpSpPr>
        <p:sp>
          <p:nvSpPr>
            <p:cNvPr id="609" name="Google Shape;609;p30"/>
            <p:cNvSpPr/>
            <p:nvPr/>
          </p:nvSpPr>
          <p:spPr>
            <a:xfrm>
              <a:off x="314000" y="2542250"/>
              <a:ext cx="8510400" cy="110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0" name="Google Shape;610;p30"/>
            <p:cNvGrpSpPr/>
            <p:nvPr/>
          </p:nvGrpSpPr>
          <p:grpSpPr>
            <a:xfrm>
              <a:off x="3524825" y="2020325"/>
              <a:ext cx="2076362" cy="641924"/>
              <a:chOff x="3527575" y="0"/>
              <a:chExt cx="2076362" cy="641924"/>
            </a:xfrm>
          </p:grpSpPr>
          <p:sp>
            <p:nvSpPr>
              <p:cNvPr id="611" name="Google Shape;611;p30"/>
              <p:cNvSpPr/>
              <p:nvPr/>
            </p:nvSpPr>
            <p:spPr>
              <a:xfrm>
                <a:off x="3527575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3547295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3" name="Google Shape;613;p30"/>
              <p:cNvGrpSpPr/>
              <p:nvPr/>
            </p:nvGrpSpPr>
            <p:grpSpPr>
              <a:xfrm>
                <a:off x="5557050" y="0"/>
                <a:ext cx="46887" cy="641924"/>
                <a:chOff x="2783050" y="0"/>
                <a:chExt cx="46887" cy="641924"/>
              </a:xfrm>
            </p:grpSpPr>
            <p:sp>
              <p:nvSpPr>
                <p:cNvPr id="614" name="Google Shape;614;p30"/>
                <p:cNvSpPr/>
                <p:nvPr/>
              </p:nvSpPr>
              <p:spPr>
                <a:xfrm>
                  <a:off x="2783050" y="595011"/>
                  <a:ext cx="46887" cy="4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1808" extrusionOk="0">
                      <a:moveTo>
                        <a:pt x="903" y="283"/>
                      </a:moveTo>
                      <a:cubicBezTo>
                        <a:pt x="1247" y="283"/>
                        <a:pt x="1524" y="561"/>
                        <a:pt x="1524" y="904"/>
                      </a:cubicBezTo>
                      <a:cubicBezTo>
                        <a:pt x="1524" y="1247"/>
                        <a:pt x="1247" y="1525"/>
                        <a:pt x="903" y="1525"/>
                      </a:cubicBezTo>
                      <a:cubicBezTo>
                        <a:pt x="560" y="1525"/>
                        <a:pt x="283" y="1247"/>
                        <a:pt x="283" y="904"/>
                      </a:cubicBezTo>
                      <a:cubicBezTo>
                        <a:pt x="283" y="561"/>
                        <a:pt x="560" y="283"/>
                        <a:pt x="903" y="283"/>
                      </a:cubicBezTo>
                      <a:close/>
                      <a:moveTo>
                        <a:pt x="903" y="1"/>
                      </a:moveTo>
                      <a:cubicBezTo>
                        <a:pt x="404" y="1"/>
                        <a:pt x="1" y="405"/>
                        <a:pt x="1" y="904"/>
                      </a:cubicBezTo>
                      <a:cubicBezTo>
                        <a:pt x="1" y="1403"/>
                        <a:pt x="404" y="1807"/>
                        <a:pt x="903" y="1807"/>
                      </a:cubicBezTo>
                      <a:cubicBezTo>
                        <a:pt x="1398" y="1807"/>
                        <a:pt x="1806" y="1403"/>
                        <a:pt x="1806" y="904"/>
                      </a:cubicBezTo>
                      <a:cubicBezTo>
                        <a:pt x="1806" y="405"/>
                        <a:pt x="1398" y="1"/>
                        <a:pt x="903" y="1"/>
                      </a:cubicBezTo>
                      <a:close/>
                    </a:path>
                  </a:pathLst>
                </a:custGeom>
                <a:solidFill>
                  <a:srgbClr val="0C343D"/>
                </a:solidFill>
                <a:ln w="9525" cap="flat" cmpd="sng">
                  <a:solidFill>
                    <a:srgbClr val="0C34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30"/>
                <p:cNvSpPr/>
                <p:nvPr/>
              </p:nvSpPr>
              <p:spPr>
                <a:xfrm>
                  <a:off x="2802770" y="0"/>
                  <a:ext cx="7343" cy="618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23836" extrusionOk="0">
                      <a:moveTo>
                        <a:pt x="0" y="1"/>
                      </a:moveTo>
                      <a:lnTo>
                        <a:pt x="0" y="23835"/>
                      </a:lnTo>
                      <a:lnTo>
                        <a:pt x="282" y="23835"/>
                      </a:lnTo>
                      <a:lnTo>
                        <a:pt x="282" y="1"/>
                      </a:lnTo>
                      <a:close/>
                    </a:path>
                  </a:pathLst>
                </a:custGeom>
                <a:solidFill>
                  <a:srgbClr val="0C343D"/>
                </a:solidFill>
                <a:ln w="9525" cap="flat" cmpd="sng">
                  <a:solidFill>
                    <a:srgbClr val="0C34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616" name="Google Shape;616;p30"/>
          <p:cNvGrpSpPr/>
          <p:nvPr/>
        </p:nvGrpSpPr>
        <p:grpSpPr>
          <a:xfrm>
            <a:off x="3291400" y="0"/>
            <a:ext cx="2555700" cy="2301750"/>
            <a:chOff x="3294150" y="0"/>
            <a:chExt cx="2555700" cy="2301750"/>
          </a:xfrm>
        </p:grpSpPr>
        <p:sp>
          <p:nvSpPr>
            <p:cNvPr id="617" name="Google Shape;617;p30"/>
            <p:cNvSpPr/>
            <p:nvPr/>
          </p:nvSpPr>
          <p:spPr>
            <a:xfrm>
              <a:off x="3294150" y="363150"/>
              <a:ext cx="2555700" cy="193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352757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354729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0" name="Google Shape;620;p30"/>
            <p:cNvGrpSpPr/>
            <p:nvPr/>
          </p:nvGrpSpPr>
          <p:grpSpPr>
            <a:xfrm>
              <a:off x="5557050" y="0"/>
              <a:ext cx="46887" cy="641924"/>
              <a:chOff x="2783050" y="0"/>
              <a:chExt cx="46887" cy="641924"/>
            </a:xfrm>
          </p:grpSpPr>
          <p:sp>
            <p:nvSpPr>
              <p:cNvPr id="621" name="Google Shape;621;p30"/>
              <p:cNvSpPr/>
              <p:nvPr/>
            </p:nvSpPr>
            <p:spPr>
              <a:xfrm>
                <a:off x="2783050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2802770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3" name="Google Shape;623;p30"/>
          <p:cNvSpPr/>
          <p:nvPr/>
        </p:nvSpPr>
        <p:spPr>
          <a:xfrm>
            <a:off x="4440650" y="0"/>
            <a:ext cx="262800" cy="26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/>
          </p:nvPr>
        </p:nvSpPr>
        <p:spPr>
          <a:xfrm>
            <a:off x="1678462" y="2542250"/>
            <a:ext cx="57975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 altLang="en-US" sz="5400" dirty="0">
                <a:latin typeface="Do Hyeon"/>
                <a:ea typeface="Do Hyeon"/>
                <a:cs typeface="Do Hyeon"/>
                <a:sym typeface="Do Hyeon"/>
              </a:rPr>
              <a:t>팀 소개</a:t>
            </a:r>
            <a:endParaRPr sz="7900" dirty="0"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 idx="2"/>
          </p:nvPr>
        </p:nvSpPr>
        <p:spPr>
          <a:xfrm>
            <a:off x="3783712" y="877525"/>
            <a:ext cx="15870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26" name="Google Shape;626;p30"/>
          <p:cNvGrpSpPr/>
          <p:nvPr/>
        </p:nvGrpSpPr>
        <p:grpSpPr>
          <a:xfrm>
            <a:off x="5847098" y="2598557"/>
            <a:ext cx="485409" cy="468568"/>
            <a:chOff x="7517172" y="2437007"/>
            <a:chExt cx="364285" cy="361242"/>
          </a:xfrm>
        </p:grpSpPr>
        <p:sp>
          <p:nvSpPr>
            <p:cNvPr id="627" name="Google Shape;627;p30"/>
            <p:cNvSpPr/>
            <p:nvPr/>
          </p:nvSpPr>
          <p:spPr>
            <a:xfrm>
              <a:off x="7517172" y="2548499"/>
              <a:ext cx="164997" cy="78724"/>
            </a:xfrm>
            <a:custGeom>
              <a:avLst/>
              <a:gdLst/>
              <a:ahLst/>
              <a:cxnLst/>
              <a:rect l="l" t="t" r="r" b="b"/>
              <a:pathLst>
                <a:path w="6294" h="3003" extrusionOk="0">
                  <a:moveTo>
                    <a:pt x="6294" y="0"/>
                  </a:moveTo>
                  <a:lnTo>
                    <a:pt x="4923" y="116"/>
                  </a:lnTo>
                  <a:cubicBezTo>
                    <a:pt x="3118" y="260"/>
                    <a:pt x="1429" y="1040"/>
                    <a:pt x="144" y="2324"/>
                  </a:cubicBezTo>
                  <a:cubicBezTo>
                    <a:pt x="0" y="2469"/>
                    <a:pt x="87" y="2729"/>
                    <a:pt x="303" y="2743"/>
                  </a:cubicBezTo>
                  <a:lnTo>
                    <a:pt x="3277" y="3003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7690112" y="2635166"/>
              <a:ext cx="79117" cy="163084"/>
            </a:xfrm>
            <a:custGeom>
              <a:avLst/>
              <a:gdLst/>
              <a:ahLst/>
              <a:cxnLst/>
              <a:rect l="l" t="t" r="r" b="b"/>
              <a:pathLst>
                <a:path w="3018" h="6221" extrusionOk="0">
                  <a:moveTo>
                    <a:pt x="3017" y="0"/>
                  </a:moveTo>
                  <a:lnTo>
                    <a:pt x="0" y="3017"/>
                  </a:lnTo>
                  <a:lnTo>
                    <a:pt x="260" y="5991"/>
                  </a:lnTo>
                  <a:cubicBezTo>
                    <a:pt x="270" y="6134"/>
                    <a:pt x="387" y="6221"/>
                    <a:pt x="507" y="6221"/>
                  </a:cubicBezTo>
                  <a:cubicBezTo>
                    <a:pt x="568" y="6221"/>
                    <a:pt x="630" y="6198"/>
                    <a:pt x="679" y="6150"/>
                  </a:cubicBezTo>
                  <a:cubicBezTo>
                    <a:pt x="1963" y="4865"/>
                    <a:pt x="2743" y="3176"/>
                    <a:pt x="2887" y="1386"/>
                  </a:cubicBezTo>
                  <a:lnTo>
                    <a:pt x="3017" y="0"/>
                  </a:ln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7517172" y="2552274"/>
              <a:ext cx="118833" cy="69286"/>
            </a:xfrm>
            <a:custGeom>
              <a:avLst/>
              <a:gdLst/>
              <a:ahLst/>
              <a:cxnLst/>
              <a:rect l="l" t="t" r="r" b="b"/>
              <a:pathLst>
                <a:path w="4533" h="2643" extrusionOk="0">
                  <a:moveTo>
                    <a:pt x="4533" y="1"/>
                  </a:moveTo>
                  <a:cubicBezTo>
                    <a:pt x="2873" y="232"/>
                    <a:pt x="1328" y="982"/>
                    <a:pt x="144" y="2166"/>
                  </a:cubicBezTo>
                  <a:cubicBezTo>
                    <a:pt x="0" y="2325"/>
                    <a:pt x="87" y="2585"/>
                    <a:pt x="303" y="2599"/>
                  </a:cubicBezTo>
                  <a:lnTo>
                    <a:pt x="751" y="2642"/>
                  </a:lnTo>
                  <a:cubicBezTo>
                    <a:pt x="606" y="2541"/>
                    <a:pt x="592" y="2325"/>
                    <a:pt x="707" y="2209"/>
                  </a:cubicBezTo>
                  <a:cubicBezTo>
                    <a:pt x="1761" y="1141"/>
                    <a:pt x="3089" y="391"/>
                    <a:pt x="4533" y="1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7690112" y="2699864"/>
              <a:ext cx="23095" cy="98385"/>
            </a:xfrm>
            <a:custGeom>
              <a:avLst/>
              <a:gdLst/>
              <a:ahLst/>
              <a:cxnLst/>
              <a:rect l="l" t="t" r="r" b="b"/>
              <a:pathLst>
                <a:path w="881" h="3753" extrusionOk="0">
                  <a:moveTo>
                    <a:pt x="549" y="1"/>
                  </a:moveTo>
                  <a:lnTo>
                    <a:pt x="0" y="549"/>
                  </a:lnTo>
                  <a:lnTo>
                    <a:pt x="260" y="3523"/>
                  </a:lnTo>
                  <a:cubicBezTo>
                    <a:pt x="270" y="3666"/>
                    <a:pt x="387" y="3753"/>
                    <a:pt x="511" y="3753"/>
                  </a:cubicBezTo>
                  <a:cubicBezTo>
                    <a:pt x="574" y="3753"/>
                    <a:pt x="639" y="3730"/>
                    <a:pt x="693" y="3682"/>
                  </a:cubicBezTo>
                  <a:cubicBezTo>
                    <a:pt x="751" y="3609"/>
                    <a:pt x="823" y="3552"/>
                    <a:pt x="881" y="3479"/>
                  </a:cubicBezTo>
                  <a:cubicBezTo>
                    <a:pt x="866" y="3451"/>
                    <a:pt x="852" y="3422"/>
                    <a:pt x="852" y="3378"/>
                  </a:cubicBezTo>
                  <a:lnTo>
                    <a:pt x="549" y="1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7585646" y="2437138"/>
              <a:ext cx="295128" cy="293608"/>
            </a:xfrm>
            <a:custGeom>
              <a:avLst/>
              <a:gdLst/>
              <a:ahLst/>
              <a:cxnLst/>
              <a:rect l="l" t="t" r="r" b="b"/>
              <a:pathLst>
                <a:path w="11258" h="11200" extrusionOk="0">
                  <a:moveTo>
                    <a:pt x="11038" y="0"/>
                  </a:moveTo>
                  <a:cubicBezTo>
                    <a:pt x="11025" y="0"/>
                    <a:pt x="11013" y="2"/>
                    <a:pt x="11001" y="4"/>
                  </a:cubicBezTo>
                  <a:lnTo>
                    <a:pt x="8619" y="697"/>
                  </a:lnTo>
                  <a:lnTo>
                    <a:pt x="6858" y="1217"/>
                  </a:lnTo>
                  <a:cubicBezTo>
                    <a:pt x="6713" y="1246"/>
                    <a:pt x="6583" y="1332"/>
                    <a:pt x="6482" y="1434"/>
                  </a:cubicBezTo>
                  <a:lnTo>
                    <a:pt x="88" y="7828"/>
                  </a:lnTo>
                  <a:cubicBezTo>
                    <a:pt x="1" y="7915"/>
                    <a:pt x="1" y="8045"/>
                    <a:pt x="88" y="8117"/>
                  </a:cubicBezTo>
                  <a:lnTo>
                    <a:pt x="1358" y="9402"/>
                  </a:lnTo>
                  <a:lnTo>
                    <a:pt x="1834" y="9864"/>
                  </a:lnTo>
                  <a:lnTo>
                    <a:pt x="3090" y="11134"/>
                  </a:lnTo>
                  <a:cubicBezTo>
                    <a:pt x="3141" y="11177"/>
                    <a:pt x="3198" y="11199"/>
                    <a:pt x="3256" y="11199"/>
                  </a:cubicBezTo>
                  <a:cubicBezTo>
                    <a:pt x="3314" y="11199"/>
                    <a:pt x="3372" y="11177"/>
                    <a:pt x="3422" y="11134"/>
                  </a:cubicBezTo>
                  <a:lnTo>
                    <a:pt x="6988" y="7554"/>
                  </a:lnTo>
                  <a:lnTo>
                    <a:pt x="9774" y="4768"/>
                  </a:lnTo>
                  <a:cubicBezTo>
                    <a:pt x="9889" y="4653"/>
                    <a:pt x="9976" y="4508"/>
                    <a:pt x="10034" y="4349"/>
                  </a:cubicBezTo>
                  <a:lnTo>
                    <a:pt x="11232" y="250"/>
                  </a:lnTo>
                  <a:cubicBezTo>
                    <a:pt x="11258" y="119"/>
                    <a:pt x="11154" y="0"/>
                    <a:pt x="11038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7585646" y="2437400"/>
              <a:ext cx="295495" cy="219341"/>
            </a:xfrm>
            <a:custGeom>
              <a:avLst/>
              <a:gdLst/>
              <a:ahLst/>
              <a:cxnLst/>
              <a:rect l="l" t="t" r="r" b="b"/>
              <a:pathLst>
                <a:path w="11272" h="8367" extrusionOk="0">
                  <a:moveTo>
                    <a:pt x="11057" y="0"/>
                  </a:moveTo>
                  <a:cubicBezTo>
                    <a:pt x="11039" y="0"/>
                    <a:pt x="11020" y="3"/>
                    <a:pt x="11001" y="9"/>
                  </a:cubicBezTo>
                  <a:lnTo>
                    <a:pt x="6843" y="1221"/>
                  </a:lnTo>
                  <a:cubicBezTo>
                    <a:pt x="6713" y="1250"/>
                    <a:pt x="6583" y="1308"/>
                    <a:pt x="6482" y="1409"/>
                  </a:cubicBezTo>
                  <a:lnTo>
                    <a:pt x="73" y="7818"/>
                  </a:lnTo>
                  <a:cubicBezTo>
                    <a:pt x="1" y="7891"/>
                    <a:pt x="1" y="8035"/>
                    <a:pt x="73" y="8107"/>
                  </a:cubicBezTo>
                  <a:lnTo>
                    <a:pt x="333" y="8367"/>
                  </a:lnTo>
                  <a:lnTo>
                    <a:pt x="1069" y="7645"/>
                  </a:lnTo>
                  <a:lnTo>
                    <a:pt x="6814" y="1900"/>
                  </a:lnTo>
                  <a:cubicBezTo>
                    <a:pt x="6901" y="1813"/>
                    <a:pt x="7017" y="1741"/>
                    <a:pt x="7132" y="1712"/>
                  </a:cubicBezTo>
                  <a:lnTo>
                    <a:pt x="11160" y="543"/>
                  </a:lnTo>
                  <a:lnTo>
                    <a:pt x="11246" y="240"/>
                  </a:lnTo>
                  <a:cubicBezTo>
                    <a:pt x="11271" y="115"/>
                    <a:pt x="11177" y="0"/>
                    <a:pt x="11057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7734757" y="2520868"/>
              <a:ext cx="61710" cy="61710"/>
            </a:xfrm>
            <a:custGeom>
              <a:avLst/>
              <a:gdLst/>
              <a:ahLst/>
              <a:cxnLst/>
              <a:rect l="l" t="t" r="r" b="b"/>
              <a:pathLst>
                <a:path w="2354" h="2354" extrusionOk="0">
                  <a:moveTo>
                    <a:pt x="1170" y="1"/>
                  </a:moveTo>
                  <a:cubicBezTo>
                    <a:pt x="520" y="1"/>
                    <a:pt x="1" y="535"/>
                    <a:pt x="1" y="1184"/>
                  </a:cubicBezTo>
                  <a:cubicBezTo>
                    <a:pt x="1" y="1834"/>
                    <a:pt x="520" y="2354"/>
                    <a:pt x="1170" y="2354"/>
                  </a:cubicBezTo>
                  <a:cubicBezTo>
                    <a:pt x="1819" y="2354"/>
                    <a:pt x="2353" y="1834"/>
                    <a:pt x="2353" y="1184"/>
                  </a:cubicBezTo>
                  <a:cubicBezTo>
                    <a:pt x="2353" y="535"/>
                    <a:pt x="1819" y="1"/>
                    <a:pt x="1170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7734757" y="2520790"/>
              <a:ext cx="38248" cy="61867"/>
            </a:xfrm>
            <a:custGeom>
              <a:avLst/>
              <a:gdLst/>
              <a:ahLst/>
              <a:cxnLst/>
              <a:rect l="l" t="t" r="r" b="b"/>
              <a:pathLst>
                <a:path w="1459" h="2360" extrusionOk="0">
                  <a:moveTo>
                    <a:pt x="1184" y="1"/>
                  </a:moveTo>
                  <a:cubicBezTo>
                    <a:pt x="544" y="1"/>
                    <a:pt x="1" y="516"/>
                    <a:pt x="1" y="1187"/>
                  </a:cubicBezTo>
                  <a:cubicBezTo>
                    <a:pt x="1" y="1856"/>
                    <a:pt x="541" y="2360"/>
                    <a:pt x="1179" y="2360"/>
                  </a:cubicBezTo>
                  <a:cubicBezTo>
                    <a:pt x="1271" y="2360"/>
                    <a:pt x="1364" y="2349"/>
                    <a:pt x="1458" y="2328"/>
                  </a:cubicBezTo>
                  <a:cubicBezTo>
                    <a:pt x="563" y="2111"/>
                    <a:pt x="246" y="1000"/>
                    <a:pt x="895" y="350"/>
                  </a:cubicBezTo>
                  <a:cubicBezTo>
                    <a:pt x="1054" y="191"/>
                    <a:pt x="1242" y="90"/>
                    <a:pt x="1458" y="32"/>
                  </a:cubicBezTo>
                  <a:cubicBezTo>
                    <a:pt x="1366" y="11"/>
                    <a:pt x="1274" y="1"/>
                    <a:pt x="1184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7578096" y="2659362"/>
              <a:ext cx="79484" cy="78750"/>
            </a:xfrm>
            <a:custGeom>
              <a:avLst/>
              <a:gdLst/>
              <a:ahLst/>
              <a:cxnLst/>
              <a:rect l="l" t="t" r="r" b="b"/>
              <a:pathLst>
                <a:path w="3032" h="3004" extrusionOk="0">
                  <a:moveTo>
                    <a:pt x="780" y="1"/>
                  </a:moveTo>
                  <a:lnTo>
                    <a:pt x="116" y="679"/>
                  </a:lnTo>
                  <a:cubicBezTo>
                    <a:pt x="0" y="795"/>
                    <a:pt x="0" y="997"/>
                    <a:pt x="116" y="1112"/>
                  </a:cubicBezTo>
                  <a:lnTo>
                    <a:pt x="1011" y="2007"/>
                  </a:lnTo>
                  <a:lnTo>
                    <a:pt x="1920" y="2917"/>
                  </a:lnTo>
                  <a:cubicBezTo>
                    <a:pt x="1978" y="2975"/>
                    <a:pt x="2057" y="3004"/>
                    <a:pt x="2137" y="3004"/>
                  </a:cubicBezTo>
                  <a:cubicBezTo>
                    <a:pt x="2216" y="3004"/>
                    <a:pt x="2295" y="2975"/>
                    <a:pt x="2353" y="2917"/>
                  </a:cubicBezTo>
                  <a:lnTo>
                    <a:pt x="3032" y="2253"/>
                  </a:lnTo>
                  <a:lnTo>
                    <a:pt x="2151" y="1372"/>
                  </a:lnTo>
                  <a:lnTo>
                    <a:pt x="1675" y="896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7578096" y="2659755"/>
              <a:ext cx="31039" cy="34473"/>
            </a:xfrm>
            <a:custGeom>
              <a:avLst/>
              <a:gdLst/>
              <a:ahLst/>
              <a:cxnLst/>
              <a:rect l="l" t="t" r="r" b="b"/>
              <a:pathLst>
                <a:path w="1184" h="1315" extrusionOk="0">
                  <a:moveTo>
                    <a:pt x="780" y="0"/>
                  </a:moveTo>
                  <a:lnTo>
                    <a:pt x="116" y="664"/>
                  </a:lnTo>
                  <a:cubicBezTo>
                    <a:pt x="0" y="780"/>
                    <a:pt x="0" y="982"/>
                    <a:pt x="116" y="1097"/>
                  </a:cubicBezTo>
                  <a:lnTo>
                    <a:pt x="332" y="1314"/>
                  </a:lnTo>
                  <a:cubicBezTo>
                    <a:pt x="347" y="1242"/>
                    <a:pt x="376" y="1184"/>
                    <a:pt x="419" y="1141"/>
                  </a:cubicBezTo>
                  <a:lnTo>
                    <a:pt x="1184" y="39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7585646" y="2627196"/>
              <a:ext cx="104493" cy="103549"/>
            </a:xfrm>
            <a:custGeom>
              <a:avLst/>
              <a:gdLst/>
              <a:ahLst/>
              <a:cxnLst/>
              <a:rect l="l" t="t" r="r" b="b"/>
              <a:pathLst>
                <a:path w="3986" h="3950" extrusionOk="0">
                  <a:moveTo>
                    <a:pt x="665" y="1"/>
                  </a:moveTo>
                  <a:lnTo>
                    <a:pt x="88" y="578"/>
                  </a:lnTo>
                  <a:cubicBezTo>
                    <a:pt x="1" y="665"/>
                    <a:pt x="1" y="795"/>
                    <a:pt x="88" y="882"/>
                  </a:cubicBezTo>
                  <a:lnTo>
                    <a:pt x="1358" y="2152"/>
                  </a:lnTo>
                  <a:lnTo>
                    <a:pt x="1834" y="2628"/>
                  </a:lnTo>
                  <a:lnTo>
                    <a:pt x="3090" y="3884"/>
                  </a:lnTo>
                  <a:cubicBezTo>
                    <a:pt x="3141" y="3927"/>
                    <a:pt x="3198" y="3949"/>
                    <a:pt x="3256" y="3949"/>
                  </a:cubicBezTo>
                  <a:cubicBezTo>
                    <a:pt x="3314" y="3949"/>
                    <a:pt x="3372" y="3927"/>
                    <a:pt x="3422" y="3884"/>
                  </a:cubicBezTo>
                  <a:lnTo>
                    <a:pt x="3985" y="3321"/>
                  </a:lnTo>
                  <a:lnTo>
                    <a:pt x="2556" y="1906"/>
                  </a:lnTo>
                  <a:lnTo>
                    <a:pt x="2094" y="1430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7585646" y="2627196"/>
              <a:ext cx="28050" cy="29544"/>
            </a:xfrm>
            <a:custGeom>
              <a:avLst/>
              <a:gdLst/>
              <a:ahLst/>
              <a:cxnLst/>
              <a:rect l="l" t="t" r="r" b="b"/>
              <a:pathLst>
                <a:path w="1070" h="1127" extrusionOk="0">
                  <a:moveTo>
                    <a:pt x="665" y="1"/>
                  </a:moveTo>
                  <a:lnTo>
                    <a:pt x="88" y="578"/>
                  </a:lnTo>
                  <a:cubicBezTo>
                    <a:pt x="1" y="665"/>
                    <a:pt x="1" y="795"/>
                    <a:pt x="88" y="867"/>
                  </a:cubicBezTo>
                  <a:lnTo>
                    <a:pt x="347" y="1127"/>
                  </a:lnTo>
                  <a:lnTo>
                    <a:pt x="1069" y="40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B6C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7539874" y="2697505"/>
              <a:ext cx="32480" cy="29544"/>
            </a:xfrm>
            <a:custGeom>
              <a:avLst/>
              <a:gdLst/>
              <a:ahLst/>
              <a:cxnLst/>
              <a:rect l="l" t="t" r="r" b="b"/>
              <a:pathLst>
                <a:path w="1239" h="1127" extrusionOk="0">
                  <a:moveTo>
                    <a:pt x="939" y="1"/>
                  </a:moveTo>
                  <a:cubicBezTo>
                    <a:pt x="891" y="1"/>
                    <a:pt x="840" y="19"/>
                    <a:pt x="794" y="62"/>
                  </a:cubicBezTo>
                  <a:lnTo>
                    <a:pt x="87" y="769"/>
                  </a:lnTo>
                  <a:cubicBezTo>
                    <a:pt x="0" y="856"/>
                    <a:pt x="0" y="986"/>
                    <a:pt x="87" y="1072"/>
                  </a:cubicBezTo>
                  <a:cubicBezTo>
                    <a:pt x="130" y="1108"/>
                    <a:pt x="184" y="1126"/>
                    <a:pt x="237" y="1126"/>
                  </a:cubicBezTo>
                  <a:cubicBezTo>
                    <a:pt x="289" y="1126"/>
                    <a:pt x="339" y="1108"/>
                    <a:pt x="376" y="1072"/>
                  </a:cubicBezTo>
                  <a:lnTo>
                    <a:pt x="1083" y="365"/>
                  </a:lnTo>
                  <a:cubicBezTo>
                    <a:pt x="1239" y="209"/>
                    <a:pt x="1102" y="1"/>
                    <a:pt x="939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7558041" y="2715515"/>
              <a:ext cx="32454" cy="29597"/>
            </a:xfrm>
            <a:custGeom>
              <a:avLst/>
              <a:gdLst/>
              <a:ahLst/>
              <a:cxnLst/>
              <a:rect l="l" t="t" r="r" b="b"/>
              <a:pathLst>
                <a:path w="1238" h="1129" extrusionOk="0">
                  <a:moveTo>
                    <a:pt x="937" y="1"/>
                  </a:moveTo>
                  <a:cubicBezTo>
                    <a:pt x="888" y="1"/>
                    <a:pt x="838" y="20"/>
                    <a:pt x="794" y="68"/>
                  </a:cubicBezTo>
                  <a:lnTo>
                    <a:pt x="87" y="775"/>
                  </a:lnTo>
                  <a:cubicBezTo>
                    <a:pt x="0" y="862"/>
                    <a:pt x="0" y="991"/>
                    <a:pt x="87" y="1064"/>
                  </a:cubicBezTo>
                  <a:cubicBezTo>
                    <a:pt x="123" y="1107"/>
                    <a:pt x="173" y="1129"/>
                    <a:pt x="226" y="1129"/>
                  </a:cubicBezTo>
                  <a:cubicBezTo>
                    <a:pt x="278" y="1129"/>
                    <a:pt x="332" y="1107"/>
                    <a:pt x="375" y="1064"/>
                  </a:cubicBezTo>
                  <a:lnTo>
                    <a:pt x="1083" y="356"/>
                  </a:lnTo>
                  <a:cubicBezTo>
                    <a:pt x="1238" y="212"/>
                    <a:pt x="1096" y="1"/>
                    <a:pt x="937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7593982" y="2751639"/>
              <a:ext cx="32507" cy="29518"/>
            </a:xfrm>
            <a:custGeom>
              <a:avLst/>
              <a:gdLst/>
              <a:ahLst/>
              <a:cxnLst/>
              <a:rect l="l" t="t" r="r" b="b"/>
              <a:pathLst>
                <a:path w="1240" h="1126" extrusionOk="0">
                  <a:moveTo>
                    <a:pt x="939" y="0"/>
                  </a:moveTo>
                  <a:cubicBezTo>
                    <a:pt x="891" y="0"/>
                    <a:pt x="840" y="18"/>
                    <a:pt x="794" y="61"/>
                  </a:cubicBezTo>
                  <a:lnTo>
                    <a:pt x="87" y="768"/>
                  </a:lnTo>
                  <a:cubicBezTo>
                    <a:pt x="1" y="855"/>
                    <a:pt x="1" y="985"/>
                    <a:pt x="87" y="1071"/>
                  </a:cubicBezTo>
                  <a:cubicBezTo>
                    <a:pt x="130" y="1107"/>
                    <a:pt x="185" y="1126"/>
                    <a:pt x="237" y="1126"/>
                  </a:cubicBezTo>
                  <a:cubicBezTo>
                    <a:pt x="289" y="1126"/>
                    <a:pt x="340" y="1107"/>
                    <a:pt x="376" y="1071"/>
                  </a:cubicBezTo>
                  <a:lnTo>
                    <a:pt x="1083" y="364"/>
                  </a:lnTo>
                  <a:cubicBezTo>
                    <a:pt x="1239" y="208"/>
                    <a:pt x="1103" y="0"/>
                    <a:pt x="939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7576208" y="2733629"/>
              <a:ext cx="32140" cy="29649"/>
            </a:xfrm>
            <a:custGeom>
              <a:avLst/>
              <a:gdLst/>
              <a:ahLst/>
              <a:cxnLst/>
              <a:rect l="l" t="t" r="r" b="b"/>
              <a:pathLst>
                <a:path w="1226" h="1131" extrusionOk="0">
                  <a:moveTo>
                    <a:pt x="932" y="1"/>
                  </a:moveTo>
                  <a:cubicBezTo>
                    <a:pt x="881" y="1"/>
                    <a:pt x="828" y="21"/>
                    <a:pt x="780" y="69"/>
                  </a:cubicBezTo>
                  <a:lnTo>
                    <a:pt x="72" y="777"/>
                  </a:lnTo>
                  <a:cubicBezTo>
                    <a:pt x="0" y="849"/>
                    <a:pt x="0" y="979"/>
                    <a:pt x="72" y="1066"/>
                  </a:cubicBezTo>
                  <a:cubicBezTo>
                    <a:pt x="116" y="1109"/>
                    <a:pt x="170" y="1130"/>
                    <a:pt x="224" y="1130"/>
                  </a:cubicBezTo>
                  <a:cubicBezTo>
                    <a:pt x="278" y="1130"/>
                    <a:pt x="332" y="1109"/>
                    <a:pt x="375" y="1066"/>
                  </a:cubicBezTo>
                  <a:lnTo>
                    <a:pt x="1083" y="358"/>
                  </a:lnTo>
                  <a:cubicBezTo>
                    <a:pt x="1225" y="205"/>
                    <a:pt x="1093" y="1"/>
                    <a:pt x="93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7811567" y="2437033"/>
              <a:ext cx="69522" cy="68736"/>
            </a:xfrm>
            <a:custGeom>
              <a:avLst/>
              <a:gdLst/>
              <a:ahLst/>
              <a:cxnLst/>
              <a:rect l="l" t="t" r="r" b="b"/>
              <a:pathLst>
                <a:path w="2652" h="2622" extrusionOk="0">
                  <a:moveTo>
                    <a:pt x="2435" y="1"/>
                  </a:moveTo>
                  <a:cubicBezTo>
                    <a:pt x="2418" y="1"/>
                    <a:pt x="2400" y="3"/>
                    <a:pt x="2383" y="8"/>
                  </a:cubicBezTo>
                  <a:lnTo>
                    <a:pt x="1" y="701"/>
                  </a:lnTo>
                  <a:lnTo>
                    <a:pt x="1921" y="2621"/>
                  </a:lnTo>
                  <a:lnTo>
                    <a:pt x="2614" y="254"/>
                  </a:lnTo>
                  <a:cubicBezTo>
                    <a:pt x="2652" y="127"/>
                    <a:pt x="2556" y="1"/>
                    <a:pt x="2435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7811567" y="2437007"/>
              <a:ext cx="69889" cy="30147"/>
            </a:xfrm>
            <a:custGeom>
              <a:avLst/>
              <a:gdLst/>
              <a:ahLst/>
              <a:cxnLst/>
              <a:rect l="l" t="t" r="r" b="b"/>
              <a:pathLst>
                <a:path w="2666" h="1150" extrusionOk="0">
                  <a:moveTo>
                    <a:pt x="2440" y="1"/>
                  </a:moveTo>
                  <a:cubicBezTo>
                    <a:pt x="2421" y="1"/>
                    <a:pt x="2402" y="4"/>
                    <a:pt x="2383" y="9"/>
                  </a:cubicBezTo>
                  <a:lnTo>
                    <a:pt x="1603" y="240"/>
                  </a:lnTo>
                  <a:lnTo>
                    <a:pt x="1" y="702"/>
                  </a:lnTo>
                  <a:lnTo>
                    <a:pt x="448" y="1150"/>
                  </a:lnTo>
                  <a:lnTo>
                    <a:pt x="2542" y="544"/>
                  </a:lnTo>
                  <a:lnTo>
                    <a:pt x="2628" y="255"/>
                  </a:lnTo>
                  <a:cubicBezTo>
                    <a:pt x="2666" y="117"/>
                    <a:pt x="2562" y="1"/>
                    <a:pt x="2440" y="1"/>
                  </a:cubicBezTo>
                  <a:close/>
                </a:path>
              </a:pathLst>
            </a:custGeom>
            <a:solidFill>
              <a:srgbClr val="859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7601165" y="2588975"/>
              <a:ext cx="127929" cy="126435"/>
            </a:xfrm>
            <a:custGeom>
              <a:avLst/>
              <a:gdLst/>
              <a:ahLst/>
              <a:cxnLst/>
              <a:rect l="l" t="t" r="r" b="b"/>
              <a:pathLst>
                <a:path w="4880" h="4823" extrusionOk="0">
                  <a:moveTo>
                    <a:pt x="4512" y="1"/>
                  </a:moveTo>
                  <a:cubicBezTo>
                    <a:pt x="4432" y="1"/>
                    <a:pt x="4353" y="30"/>
                    <a:pt x="4288" y="88"/>
                  </a:cubicBezTo>
                  <a:lnTo>
                    <a:pt x="116" y="4274"/>
                  </a:lnTo>
                  <a:cubicBezTo>
                    <a:pt x="1" y="4389"/>
                    <a:pt x="1" y="4577"/>
                    <a:pt x="116" y="4707"/>
                  </a:cubicBezTo>
                  <a:lnTo>
                    <a:pt x="145" y="4736"/>
                  </a:lnTo>
                  <a:cubicBezTo>
                    <a:pt x="210" y="4794"/>
                    <a:pt x="289" y="4822"/>
                    <a:pt x="369" y="4822"/>
                  </a:cubicBezTo>
                  <a:cubicBezTo>
                    <a:pt x="448" y="4822"/>
                    <a:pt x="528" y="4794"/>
                    <a:pt x="593" y="4736"/>
                  </a:cubicBezTo>
                  <a:lnTo>
                    <a:pt x="4764" y="564"/>
                  </a:lnTo>
                  <a:cubicBezTo>
                    <a:pt x="4880" y="434"/>
                    <a:pt x="4880" y="246"/>
                    <a:pt x="4764" y="131"/>
                  </a:cubicBezTo>
                  <a:lnTo>
                    <a:pt x="4736" y="88"/>
                  </a:lnTo>
                  <a:cubicBezTo>
                    <a:pt x="4671" y="30"/>
                    <a:pt x="4591" y="1"/>
                    <a:pt x="4512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7601165" y="2588975"/>
              <a:ext cx="127929" cy="126435"/>
            </a:xfrm>
            <a:custGeom>
              <a:avLst/>
              <a:gdLst/>
              <a:ahLst/>
              <a:cxnLst/>
              <a:rect l="l" t="t" r="r" b="b"/>
              <a:pathLst>
                <a:path w="4880" h="4823" extrusionOk="0">
                  <a:moveTo>
                    <a:pt x="4512" y="1"/>
                  </a:moveTo>
                  <a:cubicBezTo>
                    <a:pt x="4432" y="1"/>
                    <a:pt x="4353" y="30"/>
                    <a:pt x="4288" y="88"/>
                  </a:cubicBezTo>
                  <a:lnTo>
                    <a:pt x="116" y="4274"/>
                  </a:lnTo>
                  <a:cubicBezTo>
                    <a:pt x="1" y="4389"/>
                    <a:pt x="1" y="4577"/>
                    <a:pt x="116" y="4707"/>
                  </a:cubicBezTo>
                  <a:lnTo>
                    <a:pt x="145" y="4736"/>
                  </a:lnTo>
                  <a:cubicBezTo>
                    <a:pt x="210" y="4794"/>
                    <a:pt x="289" y="4822"/>
                    <a:pt x="369" y="4822"/>
                  </a:cubicBezTo>
                  <a:cubicBezTo>
                    <a:pt x="448" y="4822"/>
                    <a:pt x="528" y="4794"/>
                    <a:pt x="593" y="4736"/>
                  </a:cubicBezTo>
                  <a:lnTo>
                    <a:pt x="4764" y="564"/>
                  </a:lnTo>
                  <a:cubicBezTo>
                    <a:pt x="4880" y="434"/>
                    <a:pt x="4880" y="246"/>
                    <a:pt x="4764" y="131"/>
                  </a:cubicBezTo>
                  <a:lnTo>
                    <a:pt x="4736" y="88"/>
                  </a:lnTo>
                  <a:cubicBezTo>
                    <a:pt x="4671" y="30"/>
                    <a:pt x="4591" y="1"/>
                    <a:pt x="4512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7600798" y="2589080"/>
              <a:ext cx="126409" cy="126330"/>
            </a:xfrm>
            <a:custGeom>
              <a:avLst/>
              <a:gdLst/>
              <a:ahLst/>
              <a:cxnLst/>
              <a:rect l="l" t="t" r="r" b="b"/>
              <a:pathLst>
                <a:path w="4822" h="4819" extrusionOk="0">
                  <a:moveTo>
                    <a:pt x="4531" y="1"/>
                  </a:moveTo>
                  <a:cubicBezTo>
                    <a:pt x="4450" y="1"/>
                    <a:pt x="4367" y="33"/>
                    <a:pt x="4302" y="98"/>
                  </a:cubicBezTo>
                  <a:lnTo>
                    <a:pt x="130" y="4255"/>
                  </a:lnTo>
                  <a:cubicBezTo>
                    <a:pt x="0" y="4385"/>
                    <a:pt x="0" y="4587"/>
                    <a:pt x="130" y="4703"/>
                  </a:cubicBezTo>
                  <a:lnTo>
                    <a:pt x="145" y="4732"/>
                  </a:lnTo>
                  <a:cubicBezTo>
                    <a:pt x="202" y="4790"/>
                    <a:pt x="289" y="4818"/>
                    <a:pt x="376" y="4818"/>
                  </a:cubicBezTo>
                  <a:cubicBezTo>
                    <a:pt x="289" y="4688"/>
                    <a:pt x="318" y="4530"/>
                    <a:pt x="419" y="4429"/>
                  </a:cubicBezTo>
                  <a:lnTo>
                    <a:pt x="4591" y="271"/>
                  </a:lnTo>
                  <a:cubicBezTo>
                    <a:pt x="4649" y="199"/>
                    <a:pt x="4735" y="170"/>
                    <a:pt x="4822" y="170"/>
                  </a:cubicBezTo>
                  <a:cubicBezTo>
                    <a:pt x="4807" y="156"/>
                    <a:pt x="4793" y="127"/>
                    <a:pt x="4764" y="112"/>
                  </a:cubicBezTo>
                  <a:lnTo>
                    <a:pt x="4750" y="98"/>
                  </a:lnTo>
                  <a:cubicBezTo>
                    <a:pt x="4692" y="33"/>
                    <a:pt x="4612" y="1"/>
                    <a:pt x="4531" y="1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두둥</a:t>
            </a:r>
            <a:endParaRPr dirty="0">
              <a:solidFill>
                <a:srgbClr val="2A292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266F2-6763-4996-B0AF-4AC51716CB14}"/>
              </a:ext>
            </a:extLst>
          </p:cNvPr>
          <p:cNvSpPr txBox="1"/>
          <p:nvPr/>
        </p:nvSpPr>
        <p:spPr>
          <a:xfrm>
            <a:off x="1451136" y="2571750"/>
            <a:ext cx="6314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Do Hyeon" panose="020B0600000101010101" charset="-127"/>
                <a:ea typeface="Do Hyeon" panose="020B0600000101010101" charset="-127"/>
              </a:rPr>
              <a:t>올 시즌</a:t>
            </a:r>
            <a:endParaRPr lang="en-US" altLang="ko-KR" sz="3200" dirty="0">
              <a:latin typeface="Do Hyeon" panose="020B0600000101010101" charset="-127"/>
              <a:ea typeface="Do Hyeon" panose="020B0600000101010101" charset="-127"/>
            </a:endParaRPr>
          </a:p>
          <a:p>
            <a:pPr algn="ctr"/>
            <a:r>
              <a:rPr lang="ko-KR" altLang="en-US" sz="3200" dirty="0">
                <a:latin typeface="Do Hyeon" panose="020B0600000101010101" charset="-127"/>
                <a:ea typeface="Do Hyeon" panose="020B0600000101010101" charset="-127"/>
              </a:rPr>
              <a:t>개미 군단이 몰려온다</a:t>
            </a:r>
            <a:r>
              <a:rPr lang="en-US" altLang="ko-KR" sz="3200" dirty="0">
                <a:latin typeface="Do Hyeon" panose="020B0600000101010101" charset="-127"/>
                <a:ea typeface="Do Hyeon" panose="020B0600000101010101" charset="-127"/>
              </a:rPr>
              <a:t>!</a:t>
            </a:r>
            <a:endParaRPr lang="ko-KR" altLang="en-US" sz="3200" dirty="0">
              <a:latin typeface="Do Hyeon" panose="020B0600000101010101" charset="-127"/>
              <a:ea typeface="Do 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996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31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653" name="Google Shape;653;p31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강민창</a:t>
            </a:r>
            <a:endParaRPr sz="14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F25314-F2A0-4E47-AA99-B9613132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25" y="1419680"/>
            <a:ext cx="2649849" cy="3723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F73A2-0F4A-417F-A982-C132A072249C}"/>
              </a:ext>
            </a:extLst>
          </p:cNvPr>
          <p:cNvSpPr txBox="1"/>
          <p:nvPr/>
        </p:nvSpPr>
        <p:spPr>
          <a:xfrm>
            <a:off x="5265683" y="2571750"/>
            <a:ext cx="2987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Do Hyeon" panose="020B0600000101010101" charset="-127"/>
                <a:ea typeface="Do Hyeon" panose="020B0600000101010101" charset="-127"/>
              </a:rPr>
              <a:t>개미핥기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31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653" name="Google Shape;653;p31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강유정</a:t>
            </a:r>
            <a:endParaRPr sz="14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7DCB42-3901-4DF4-8517-B93DF1A9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25" y="1401447"/>
            <a:ext cx="2646547" cy="3742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FDBB74-2013-46ED-AEDD-66EF13F9A4FA}"/>
              </a:ext>
            </a:extLst>
          </p:cNvPr>
          <p:cNvSpPr txBox="1"/>
          <p:nvPr/>
        </p:nvSpPr>
        <p:spPr>
          <a:xfrm>
            <a:off x="5265683" y="2571750"/>
            <a:ext cx="2987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Do Hyeon" panose="020B0600000101010101" charset="-127"/>
                <a:ea typeface="Do Hyeon" panose="020B0600000101010101" charset="-127"/>
              </a:rPr>
              <a:t>병정개미</a:t>
            </a:r>
          </a:p>
        </p:txBody>
      </p:sp>
    </p:spTree>
    <p:extLst>
      <p:ext uri="{BB962C8B-B14F-4D97-AF65-F5344CB8AC3E}">
        <p14:creationId xmlns:p14="http://schemas.microsoft.com/office/powerpoint/2010/main" val="269894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31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653" name="Google Shape;653;p31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곽충섭</a:t>
            </a:r>
            <a:endParaRPr sz="14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142D2-1410-4F64-B670-176469AF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25" y="1411014"/>
            <a:ext cx="2639781" cy="3732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75735-5687-43B7-9077-22FA90FC63C4}"/>
              </a:ext>
            </a:extLst>
          </p:cNvPr>
          <p:cNvSpPr txBox="1"/>
          <p:nvPr/>
        </p:nvSpPr>
        <p:spPr>
          <a:xfrm>
            <a:off x="5265683" y="2571750"/>
            <a:ext cx="2987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Do Hyeon" panose="020B0600000101010101" charset="-127"/>
                <a:ea typeface="Do Hyeon" panose="020B0600000101010101" charset="-127"/>
              </a:rPr>
              <a:t>애집개미</a:t>
            </a:r>
          </a:p>
        </p:txBody>
      </p:sp>
    </p:spTree>
    <p:extLst>
      <p:ext uri="{BB962C8B-B14F-4D97-AF65-F5344CB8AC3E}">
        <p14:creationId xmlns:p14="http://schemas.microsoft.com/office/powerpoint/2010/main" val="2703747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31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653" name="Google Shape;653;p31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김유리</a:t>
            </a:r>
            <a:endParaRPr sz="14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8AA0B-449A-42E6-909B-D5F15C48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25" y="1412593"/>
            <a:ext cx="2638664" cy="3730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9CB6A4-CAC4-4FC1-A13D-232BEA9D8B20}"/>
              </a:ext>
            </a:extLst>
          </p:cNvPr>
          <p:cNvSpPr txBox="1"/>
          <p:nvPr/>
        </p:nvSpPr>
        <p:spPr>
          <a:xfrm>
            <a:off x="5265683" y="2571750"/>
            <a:ext cx="2987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Do Hyeon" panose="020B0600000101010101" charset="-127"/>
                <a:ea typeface="Do Hyeon" panose="020B0600000101010101" charset="-127"/>
              </a:rPr>
              <a:t>불독개미</a:t>
            </a:r>
          </a:p>
        </p:txBody>
      </p:sp>
    </p:spTree>
    <p:extLst>
      <p:ext uri="{BB962C8B-B14F-4D97-AF65-F5344CB8AC3E}">
        <p14:creationId xmlns:p14="http://schemas.microsoft.com/office/powerpoint/2010/main" val="2721851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31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653" name="Google Shape;653;p31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정준영</a:t>
            </a:r>
            <a:endParaRPr sz="14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1F9F66-6394-435D-9B00-AAB4586B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25" y="1430074"/>
            <a:ext cx="2615232" cy="3713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CD1B4-F34E-4E4D-A371-1C8A6A51A438}"/>
              </a:ext>
            </a:extLst>
          </p:cNvPr>
          <p:cNvSpPr txBox="1"/>
          <p:nvPr/>
        </p:nvSpPr>
        <p:spPr>
          <a:xfrm>
            <a:off x="5265683" y="2571750"/>
            <a:ext cx="2987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Do Hyeon" panose="020B0600000101010101" charset="-127"/>
                <a:ea typeface="Do Hyeon" panose="020B0600000101010101" charset="-127"/>
              </a:rPr>
              <a:t>여왕개미</a:t>
            </a:r>
          </a:p>
        </p:txBody>
      </p:sp>
    </p:spTree>
    <p:extLst>
      <p:ext uri="{BB962C8B-B14F-4D97-AF65-F5344CB8AC3E}">
        <p14:creationId xmlns:p14="http://schemas.microsoft.com/office/powerpoint/2010/main" val="2214735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31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653" name="Google Shape;653;p31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지서연</a:t>
            </a:r>
            <a:endParaRPr sz="1400" dirty="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C9B1-6D42-4868-AC69-2D186F59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25" y="1416834"/>
            <a:ext cx="3204933" cy="3726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A8009D-C3C7-4F2F-8C69-E71F746F3240}"/>
              </a:ext>
            </a:extLst>
          </p:cNvPr>
          <p:cNvSpPr txBox="1"/>
          <p:nvPr/>
        </p:nvSpPr>
        <p:spPr>
          <a:xfrm>
            <a:off x="5265683" y="2571750"/>
            <a:ext cx="2987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Do Hyeon" panose="020B0600000101010101" charset="-127"/>
                <a:ea typeface="Do Hyeon" panose="020B0600000101010101" charset="-127"/>
              </a:rPr>
              <a:t>개미</a:t>
            </a:r>
            <a:r>
              <a:rPr lang="en-US" altLang="ko-KR" sz="6600" b="1" dirty="0">
                <a:latin typeface="Do Hyeon" panose="020B0600000101010101" charset="-127"/>
                <a:ea typeface="Do Hyeon" panose="020B0600000101010101" charset="-127"/>
              </a:rPr>
              <a:t>BOT</a:t>
            </a:r>
            <a:endParaRPr lang="ko-KR" altLang="en-US" sz="6600" b="1" dirty="0">
              <a:latin typeface="Do Hyeon" panose="020B0600000101010101" charset="-127"/>
              <a:ea typeface="Do 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334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45"/>
          <p:cNvGrpSpPr/>
          <p:nvPr/>
        </p:nvGrpSpPr>
        <p:grpSpPr>
          <a:xfrm>
            <a:off x="319500" y="0"/>
            <a:ext cx="8505000" cy="1948350"/>
            <a:chOff x="319500" y="0"/>
            <a:chExt cx="8505000" cy="1948350"/>
          </a:xfrm>
        </p:grpSpPr>
        <p:sp>
          <p:nvSpPr>
            <p:cNvPr id="1647" name="Google Shape;1647;p45"/>
            <p:cNvSpPr/>
            <p:nvPr/>
          </p:nvSpPr>
          <p:spPr>
            <a:xfrm>
              <a:off x="319500" y="363150"/>
              <a:ext cx="8505000" cy="1585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2" name="Google Shape;1652;p45"/>
          <p:cNvSpPr txBox="1">
            <a:spLocks noGrp="1"/>
          </p:cNvSpPr>
          <p:nvPr>
            <p:ph type="ctrTitle"/>
          </p:nvPr>
        </p:nvSpPr>
        <p:spPr>
          <a:xfrm>
            <a:off x="536850" y="618475"/>
            <a:ext cx="80703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4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감사합니다!</a:t>
            </a:r>
            <a:endParaRPr sz="5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53" name="Google Shape;16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99" y="3359975"/>
            <a:ext cx="3505300" cy="155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4" name="Google Shape;1654;p45"/>
          <p:cNvGrpSpPr/>
          <p:nvPr/>
        </p:nvGrpSpPr>
        <p:grpSpPr>
          <a:xfrm flipH="1">
            <a:off x="205573" y="1703754"/>
            <a:ext cx="5055620" cy="3337209"/>
            <a:chOff x="3863700" y="1459674"/>
            <a:chExt cx="5224367" cy="3452881"/>
          </a:xfrm>
        </p:grpSpPr>
        <p:sp>
          <p:nvSpPr>
            <p:cNvPr id="1655" name="Google Shape;1655;p45"/>
            <p:cNvSpPr/>
            <p:nvPr/>
          </p:nvSpPr>
          <p:spPr>
            <a:xfrm>
              <a:off x="7477982" y="1529451"/>
              <a:ext cx="1346518" cy="3157000"/>
            </a:xfrm>
            <a:custGeom>
              <a:avLst/>
              <a:gdLst/>
              <a:ahLst/>
              <a:cxnLst/>
              <a:rect l="l" t="t" r="r" b="b"/>
              <a:pathLst>
                <a:path w="19201" h="45018" extrusionOk="0">
                  <a:moveTo>
                    <a:pt x="1" y="0"/>
                  </a:moveTo>
                  <a:lnTo>
                    <a:pt x="1" y="45018"/>
                  </a:lnTo>
                  <a:lnTo>
                    <a:pt x="19200" y="45018"/>
                  </a:lnTo>
                  <a:lnTo>
                    <a:pt x="19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3863700" y="4732599"/>
              <a:ext cx="5224367" cy="179956"/>
            </a:xfrm>
            <a:custGeom>
              <a:avLst/>
              <a:gdLst/>
              <a:ahLst/>
              <a:cxnLst/>
              <a:rect l="l" t="t" r="r" b="b"/>
              <a:pathLst>
                <a:path w="41064" h="6446" extrusionOk="0">
                  <a:moveTo>
                    <a:pt x="20534" y="1"/>
                  </a:moveTo>
                  <a:cubicBezTo>
                    <a:pt x="9191" y="1"/>
                    <a:pt x="0" y="1445"/>
                    <a:pt x="0" y="3225"/>
                  </a:cubicBezTo>
                  <a:cubicBezTo>
                    <a:pt x="0" y="5004"/>
                    <a:pt x="9191" y="6445"/>
                    <a:pt x="20534" y="6445"/>
                  </a:cubicBezTo>
                  <a:cubicBezTo>
                    <a:pt x="31872" y="6445"/>
                    <a:pt x="41063" y="5004"/>
                    <a:pt x="41063" y="3225"/>
                  </a:cubicBezTo>
                  <a:cubicBezTo>
                    <a:pt x="41063" y="1445"/>
                    <a:pt x="31872" y="1"/>
                    <a:pt x="20534" y="1"/>
                  </a:cubicBezTo>
                  <a:close/>
                </a:path>
              </a:pathLst>
            </a:custGeom>
            <a:solidFill>
              <a:srgbClr val="092329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5364419" y="2391814"/>
              <a:ext cx="925473" cy="409404"/>
            </a:xfrm>
            <a:custGeom>
              <a:avLst/>
              <a:gdLst/>
              <a:ahLst/>
              <a:cxnLst/>
              <a:rect l="l" t="t" r="r" b="b"/>
              <a:pathLst>
                <a:path w="13197" h="5838" extrusionOk="0">
                  <a:moveTo>
                    <a:pt x="13197" y="0"/>
                  </a:moveTo>
                  <a:lnTo>
                    <a:pt x="8272" y="3951"/>
                  </a:lnTo>
                  <a:lnTo>
                    <a:pt x="2739" y="2309"/>
                  </a:lnTo>
                  <a:cubicBezTo>
                    <a:pt x="2739" y="2309"/>
                    <a:pt x="2293" y="1421"/>
                    <a:pt x="1569" y="1421"/>
                  </a:cubicBezTo>
                  <a:cubicBezTo>
                    <a:pt x="1405" y="1421"/>
                    <a:pt x="1226" y="1467"/>
                    <a:pt x="1034" y="1579"/>
                  </a:cubicBezTo>
                  <a:cubicBezTo>
                    <a:pt x="0" y="2187"/>
                    <a:pt x="490" y="3770"/>
                    <a:pt x="1157" y="4255"/>
                  </a:cubicBezTo>
                  <a:cubicBezTo>
                    <a:pt x="1275" y="4341"/>
                    <a:pt x="1382" y="4378"/>
                    <a:pt x="1477" y="4378"/>
                  </a:cubicBezTo>
                  <a:cubicBezTo>
                    <a:pt x="1923" y="4378"/>
                    <a:pt x="2120" y="3572"/>
                    <a:pt x="2068" y="3221"/>
                  </a:cubicBezTo>
                  <a:lnTo>
                    <a:pt x="2068" y="3221"/>
                  </a:lnTo>
                  <a:lnTo>
                    <a:pt x="2348" y="3371"/>
                  </a:lnTo>
                  <a:cubicBezTo>
                    <a:pt x="2348" y="3371"/>
                    <a:pt x="1820" y="4007"/>
                    <a:pt x="2171" y="4424"/>
                  </a:cubicBezTo>
                  <a:cubicBezTo>
                    <a:pt x="2221" y="4483"/>
                    <a:pt x="2271" y="4509"/>
                    <a:pt x="2319" y="4509"/>
                  </a:cubicBezTo>
                  <a:cubicBezTo>
                    <a:pt x="2618" y="4509"/>
                    <a:pt x="2862" y="3525"/>
                    <a:pt x="2862" y="3525"/>
                  </a:cubicBezTo>
                  <a:lnTo>
                    <a:pt x="8454" y="5838"/>
                  </a:lnTo>
                  <a:lnTo>
                    <a:pt x="13078" y="3162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6397820" y="2255976"/>
              <a:ext cx="202388" cy="226722"/>
            </a:xfrm>
            <a:custGeom>
              <a:avLst/>
              <a:gdLst/>
              <a:ahLst/>
              <a:cxnLst/>
              <a:rect l="l" t="t" r="r" b="b"/>
              <a:pathLst>
                <a:path w="2886" h="3233" extrusionOk="0">
                  <a:moveTo>
                    <a:pt x="545" y="0"/>
                  </a:moveTo>
                  <a:lnTo>
                    <a:pt x="0" y="3232"/>
                  </a:lnTo>
                  <a:lnTo>
                    <a:pt x="0" y="3232"/>
                  </a:lnTo>
                  <a:lnTo>
                    <a:pt x="2885" y="966"/>
                  </a:lnTo>
                  <a:lnTo>
                    <a:pt x="2017" y="753"/>
                  </a:lnTo>
                  <a:lnTo>
                    <a:pt x="1342" y="46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6270538" y="1501190"/>
              <a:ext cx="291450" cy="895668"/>
            </a:xfrm>
            <a:custGeom>
              <a:avLst/>
              <a:gdLst/>
              <a:ahLst/>
              <a:cxnLst/>
              <a:rect l="l" t="t" r="r" b="b"/>
              <a:pathLst>
                <a:path w="4156" h="12772" extrusionOk="0">
                  <a:moveTo>
                    <a:pt x="3623" y="1"/>
                  </a:moveTo>
                  <a:lnTo>
                    <a:pt x="678" y="64"/>
                  </a:lnTo>
                  <a:cubicBezTo>
                    <a:pt x="678" y="64"/>
                    <a:pt x="0" y="6919"/>
                    <a:pt x="44" y="8343"/>
                  </a:cubicBezTo>
                  <a:cubicBezTo>
                    <a:pt x="1196" y="8711"/>
                    <a:pt x="2321" y="9137"/>
                    <a:pt x="2593" y="9252"/>
                  </a:cubicBezTo>
                  <a:lnTo>
                    <a:pt x="2984" y="12771"/>
                  </a:lnTo>
                  <a:lnTo>
                    <a:pt x="4155" y="11844"/>
                  </a:lnTo>
                  <a:lnTo>
                    <a:pt x="4132" y="5210"/>
                  </a:lnTo>
                  <a:lnTo>
                    <a:pt x="3623" y="1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6273273" y="1459674"/>
              <a:ext cx="328828" cy="385351"/>
            </a:xfrm>
            <a:custGeom>
              <a:avLst/>
              <a:gdLst/>
              <a:ahLst/>
              <a:cxnLst/>
              <a:rect l="l" t="t" r="r" b="b"/>
              <a:pathLst>
                <a:path w="4689" h="5495" extrusionOk="0">
                  <a:moveTo>
                    <a:pt x="63" y="1"/>
                  </a:moveTo>
                  <a:cubicBezTo>
                    <a:pt x="22" y="1"/>
                    <a:pt x="0" y="1"/>
                    <a:pt x="0" y="1"/>
                  </a:cubicBezTo>
                  <a:cubicBezTo>
                    <a:pt x="0" y="1"/>
                    <a:pt x="644" y="1041"/>
                    <a:pt x="2166" y="1041"/>
                  </a:cubicBezTo>
                  <a:cubicBezTo>
                    <a:pt x="2547" y="1041"/>
                    <a:pt x="2983" y="976"/>
                    <a:pt x="3477" y="813"/>
                  </a:cubicBezTo>
                  <a:lnTo>
                    <a:pt x="3477" y="813"/>
                  </a:lnTo>
                  <a:cubicBezTo>
                    <a:pt x="3477" y="814"/>
                    <a:pt x="2925" y="3691"/>
                    <a:pt x="3912" y="5494"/>
                  </a:cubicBezTo>
                  <a:lnTo>
                    <a:pt x="4508" y="5494"/>
                  </a:lnTo>
                  <a:cubicBezTo>
                    <a:pt x="4508" y="5494"/>
                    <a:pt x="4689" y="2480"/>
                    <a:pt x="3746" y="403"/>
                  </a:cubicBezTo>
                  <a:cubicBezTo>
                    <a:pt x="3024" y="17"/>
                    <a:pt x="493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6344382" y="3299619"/>
              <a:ext cx="816775" cy="1477376"/>
            </a:xfrm>
            <a:custGeom>
              <a:avLst/>
              <a:gdLst/>
              <a:ahLst/>
              <a:cxnLst/>
              <a:rect l="l" t="t" r="r" b="b"/>
              <a:pathLst>
                <a:path w="11647" h="21067" extrusionOk="0">
                  <a:moveTo>
                    <a:pt x="4499" y="0"/>
                  </a:moveTo>
                  <a:lnTo>
                    <a:pt x="0" y="126"/>
                  </a:lnTo>
                  <a:lnTo>
                    <a:pt x="6457" y="20282"/>
                  </a:lnTo>
                  <a:lnTo>
                    <a:pt x="7104" y="20854"/>
                  </a:lnTo>
                  <a:lnTo>
                    <a:pt x="2614" y="1985"/>
                  </a:lnTo>
                  <a:lnTo>
                    <a:pt x="11166" y="21067"/>
                  </a:lnTo>
                  <a:lnTo>
                    <a:pt x="11647" y="20471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6122498" y="2250506"/>
              <a:ext cx="581217" cy="1059346"/>
            </a:xfrm>
            <a:custGeom>
              <a:avLst/>
              <a:gdLst/>
              <a:ahLst/>
              <a:cxnLst/>
              <a:rect l="l" t="t" r="r" b="b"/>
              <a:pathLst>
                <a:path w="8288" h="15106" extrusionOk="0">
                  <a:moveTo>
                    <a:pt x="4248" y="1"/>
                  </a:moveTo>
                  <a:cubicBezTo>
                    <a:pt x="4084" y="1"/>
                    <a:pt x="3922" y="59"/>
                    <a:pt x="3792" y="173"/>
                  </a:cubicBezTo>
                  <a:cubicBezTo>
                    <a:pt x="3026" y="831"/>
                    <a:pt x="1428" y="2355"/>
                    <a:pt x="374" y="4344"/>
                  </a:cubicBezTo>
                  <a:lnTo>
                    <a:pt x="434" y="4308"/>
                  </a:lnTo>
                  <a:lnTo>
                    <a:pt x="434" y="4308"/>
                  </a:lnTo>
                  <a:cubicBezTo>
                    <a:pt x="434" y="4308"/>
                    <a:pt x="0" y="4991"/>
                    <a:pt x="619" y="7217"/>
                  </a:cubicBezTo>
                  <a:cubicBezTo>
                    <a:pt x="1239" y="9439"/>
                    <a:pt x="2964" y="15051"/>
                    <a:pt x="2964" y="15051"/>
                  </a:cubicBezTo>
                  <a:cubicBezTo>
                    <a:pt x="2964" y="15051"/>
                    <a:pt x="4053" y="15105"/>
                    <a:pt x="5234" y="15105"/>
                  </a:cubicBezTo>
                  <a:cubicBezTo>
                    <a:pt x="6141" y="15105"/>
                    <a:pt x="7101" y="15073"/>
                    <a:pt x="7663" y="14960"/>
                  </a:cubicBezTo>
                  <a:cubicBezTo>
                    <a:pt x="7423" y="10208"/>
                    <a:pt x="7798" y="4885"/>
                    <a:pt x="7798" y="4885"/>
                  </a:cubicBezTo>
                  <a:lnTo>
                    <a:pt x="8288" y="2154"/>
                  </a:lnTo>
                  <a:cubicBezTo>
                    <a:pt x="7711" y="1665"/>
                    <a:pt x="7202" y="1274"/>
                    <a:pt x="6811" y="1044"/>
                  </a:cubicBezTo>
                  <a:lnTo>
                    <a:pt x="4388" y="2261"/>
                  </a:lnTo>
                  <a:lnTo>
                    <a:pt x="4388" y="2261"/>
                  </a:lnTo>
                  <a:lnTo>
                    <a:pt x="4641" y="121"/>
                  </a:lnTo>
                  <a:cubicBezTo>
                    <a:pt x="4521" y="41"/>
                    <a:pt x="4384" y="1"/>
                    <a:pt x="4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6528958" y="1823147"/>
              <a:ext cx="121321" cy="115710"/>
            </a:xfrm>
            <a:custGeom>
              <a:avLst/>
              <a:gdLst/>
              <a:ahLst/>
              <a:cxnLst/>
              <a:rect l="l" t="t" r="r" b="b"/>
              <a:pathLst>
                <a:path w="1730" h="1650" extrusionOk="0">
                  <a:moveTo>
                    <a:pt x="939" y="0"/>
                  </a:moveTo>
                  <a:cubicBezTo>
                    <a:pt x="401" y="0"/>
                    <a:pt x="119" y="473"/>
                    <a:pt x="119" y="473"/>
                  </a:cubicBezTo>
                  <a:lnTo>
                    <a:pt x="1" y="1247"/>
                  </a:lnTo>
                  <a:cubicBezTo>
                    <a:pt x="1" y="1247"/>
                    <a:pt x="345" y="1650"/>
                    <a:pt x="755" y="1650"/>
                  </a:cubicBezTo>
                  <a:cubicBezTo>
                    <a:pt x="890" y="1650"/>
                    <a:pt x="1031" y="1607"/>
                    <a:pt x="1169" y="1491"/>
                  </a:cubicBezTo>
                  <a:cubicBezTo>
                    <a:pt x="1729" y="1022"/>
                    <a:pt x="1603" y="55"/>
                    <a:pt x="1015" y="4"/>
                  </a:cubicBezTo>
                  <a:cubicBezTo>
                    <a:pt x="989" y="1"/>
                    <a:pt x="964" y="0"/>
                    <a:pt x="939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6541441" y="1847130"/>
              <a:ext cx="69566" cy="60730"/>
            </a:xfrm>
            <a:custGeom>
              <a:avLst/>
              <a:gdLst/>
              <a:ahLst/>
              <a:cxnLst/>
              <a:rect l="l" t="t" r="r" b="b"/>
              <a:pathLst>
                <a:path w="992" h="866" extrusionOk="0">
                  <a:moveTo>
                    <a:pt x="569" y="1"/>
                  </a:moveTo>
                  <a:cubicBezTo>
                    <a:pt x="506" y="1"/>
                    <a:pt x="442" y="12"/>
                    <a:pt x="383" y="40"/>
                  </a:cubicBezTo>
                  <a:cubicBezTo>
                    <a:pt x="277" y="88"/>
                    <a:pt x="194" y="175"/>
                    <a:pt x="139" y="270"/>
                  </a:cubicBezTo>
                  <a:cubicBezTo>
                    <a:pt x="112" y="317"/>
                    <a:pt x="88" y="368"/>
                    <a:pt x="68" y="419"/>
                  </a:cubicBezTo>
                  <a:lnTo>
                    <a:pt x="24" y="574"/>
                  </a:lnTo>
                  <a:lnTo>
                    <a:pt x="1" y="648"/>
                  </a:lnTo>
                  <a:lnTo>
                    <a:pt x="79" y="636"/>
                  </a:lnTo>
                  <a:cubicBezTo>
                    <a:pt x="105" y="633"/>
                    <a:pt x="133" y="628"/>
                    <a:pt x="158" y="628"/>
                  </a:cubicBezTo>
                  <a:cubicBezTo>
                    <a:pt x="163" y="628"/>
                    <a:pt x="169" y="628"/>
                    <a:pt x="174" y="629"/>
                  </a:cubicBezTo>
                  <a:cubicBezTo>
                    <a:pt x="206" y="636"/>
                    <a:pt x="218" y="640"/>
                    <a:pt x="221" y="668"/>
                  </a:cubicBezTo>
                  <a:cubicBezTo>
                    <a:pt x="225" y="727"/>
                    <a:pt x="186" y="802"/>
                    <a:pt x="150" y="865"/>
                  </a:cubicBezTo>
                  <a:cubicBezTo>
                    <a:pt x="183" y="842"/>
                    <a:pt x="210" y="814"/>
                    <a:pt x="234" y="782"/>
                  </a:cubicBezTo>
                  <a:cubicBezTo>
                    <a:pt x="257" y="751"/>
                    <a:pt x="281" y="716"/>
                    <a:pt x="285" y="668"/>
                  </a:cubicBezTo>
                  <a:cubicBezTo>
                    <a:pt x="289" y="645"/>
                    <a:pt x="281" y="612"/>
                    <a:pt x="261" y="589"/>
                  </a:cubicBezTo>
                  <a:cubicBezTo>
                    <a:pt x="241" y="569"/>
                    <a:pt x="218" y="558"/>
                    <a:pt x="194" y="550"/>
                  </a:cubicBezTo>
                  <a:cubicBezTo>
                    <a:pt x="178" y="545"/>
                    <a:pt x="162" y="543"/>
                    <a:pt x="147" y="541"/>
                  </a:cubicBezTo>
                  <a:lnTo>
                    <a:pt x="147" y="541"/>
                  </a:lnTo>
                  <a:cubicBezTo>
                    <a:pt x="156" y="514"/>
                    <a:pt x="165" y="488"/>
                    <a:pt x="174" y="463"/>
                  </a:cubicBezTo>
                  <a:cubicBezTo>
                    <a:pt x="198" y="419"/>
                    <a:pt x="218" y="376"/>
                    <a:pt x="241" y="337"/>
                  </a:cubicBezTo>
                  <a:cubicBezTo>
                    <a:pt x="296" y="257"/>
                    <a:pt x="356" y="186"/>
                    <a:pt x="435" y="143"/>
                  </a:cubicBezTo>
                  <a:cubicBezTo>
                    <a:pt x="497" y="109"/>
                    <a:pt x="567" y="94"/>
                    <a:pt x="641" y="94"/>
                  </a:cubicBezTo>
                  <a:cubicBezTo>
                    <a:pt x="755" y="94"/>
                    <a:pt x="877" y="128"/>
                    <a:pt x="991" y="179"/>
                  </a:cubicBezTo>
                  <a:cubicBezTo>
                    <a:pt x="917" y="108"/>
                    <a:pt x="822" y="48"/>
                    <a:pt x="715" y="20"/>
                  </a:cubicBezTo>
                  <a:cubicBezTo>
                    <a:pt x="669" y="8"/>
                    <a:pt x="619" y="1"/>
                    <a:pt x="569" y="1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7127638" y="4705192"/>
              <a:ext cx="421817" cy="84013"/>
            </a:xfrm>
            <a:custGeom>
              <a:avLst/>
              <a:gdLst/>
              <a:ahLst/>
              <a:cxnLst/>
              <a:rect l="l" t="t" r="r" b="b"/>
              <a:pathLst>
                <a:path w="6015" h="1198" extrusionOk="0">
                  <a:moveTo>
                    <a:pt x="2912" y="1"/>
                  </a:moveTo>
                  <a:cubicBezTo>
                    <a:pt x="1584" y="1"/>
                    <a:pt x="478" y="428"/>
                    <a:pt x="478" y="428"/>
                  </a:cubicBezTo>
                  <a:lnTo>
                    <a:pt x="0" y="1197"/>
                  </a:lnTo>
                  <a:lnTo>
                    <a:pt x="6015" y="1197"/>
                  </a:lnTo>
                  <a:cubicBezTo>
                    <a:pt x="5128" y="263"/>
                    <a:pt x="3952" y="1"/>
                    <a:pt x="2912" y="1"/>
                  </a:cubicBezTo>
                  <a:close/>
                </a:path>
              </a:pathLst>
            </a:custGeom>
            <a:solidFill>
              <a:srgbClr val="2823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6422154" y="4701756"/>
              <a:ext cx="432967" cy="94602"/>
            </a:xfrm>
            <a:custGeom>
              <a:avLst/>
              <a:gdLst/>
              <a:ahLst/>
              <a:cxnLst/>
              <a:rect l="l" t="t" r="r" b="b"/>
              <a:pathLst>
                <a:path w="6174" h="1349" extrusionOk="0">
                  <a:moveTo>
                    <a:pt x="3135" y="1"/>
                  </a:moveTo>
                  <a:cubicBezTo>
                    <a:pt x="1978" y="1"/>
                    <a:pt x="667" y="273"/>
                    <a:pt x="1" y="1348"/>
                  </a:cubicBezTo>
                  <a:cubicBezTo>
                    <a:pt x="2826" y="1348"/>
                    <a:pt x="6173" y="1246"/>
                    <a:pt x="6173" y="1246"/>
                  </a:cubicBezTo>
                  <a:lnTo>
                    <a:pt x="5995" y="860"/>
                  </a:lnTo>
                  <a:lnTo>
                    <a:pt x="5348" y="288"/>
                  </a:lnTo>
                  <a:cubicBezTo>
                    <a:pt x="5348" y="288"/>
                    <a:pt x="4323" y="1"/>
                    <a:pt x="3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6385126" y="1763818"/>
              <a:ext cx="22441" cy="37518"/>
            </a:xfrm>
            <a:custGeom>
              <a:avLst/>
              <a:gdLst/>
              <a:ahLst/>
              <a:cxnLst/>
              <a:rect l="l" t="t" r="r" b="b"/>
              <a:pathLst>
                <a:path w="320" h="535" extrusionOk="0">
                  <a:moveTo>
                    <a:pt x="162" y="1"/>
                  </a:moveTo>
                  <a:cubicBezTo>
                    <a:pt x="71" y="1"/>
                    <a:pt x="0" y="119"/>
                    <a:pt x="0" y="265"/>
                  </a:cubicBezTo>
                  <a:cubicBezTo>
                    <a:pt x="0" y="412"/>
                    <a:pt x="71" y="534"/>
                    <a:pt x="162" y="534"/>
                  </a:cubicBezTo>
                  <a:cubicBezTo>
                    <a:pt x="248" y="534"/>
                    <a:pt x="319" y="412"/>
                    <a:pt x="319" y="265"/>
                  </a:cubicBezTo>
                  <a:cubicBezTo>
                    <a:pt x="319" y="119"/>
                    <a:pt x="248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6299290" y="1761364"/>
              <a:ext cx="22511" cy="37448"/>
            </a:xfrm>
            <a:custGeom>
              <a:avLst/>
              <a:gdLst/>
              <a:ahLst/>
              <a:cxnLst/>
              <a:rect l="l" t="t" r="r" b="b"/>
              <a:pathLst>
                <a:path w="321" h="534" extrusionOk="0">
                  <a:moveTo>
                    <a:pt x="159" y="1"/>
                  </a:moveTo>
                  <a:cubicBezTo>
                    <a:pt x="71" y="1"/>
                    <a:pt x="0" y="119"/>
                    <a:pt x="0" y="265"/>
                  </a:cubicBezTo>
                  <a:cubicBezTo>
                    <a:pt x="0" y="411"/>
                    <a:pt x="71" y="533"/>
                    <a:pt x="159" y="533"/>
                  </a:cubicBezTo>
                  <a:cubicBezTo>
                    <a:pt x="245" y="533"/>
                    <a:pt x="321" y="411"/>
                    <a:pt x="321" y="265"/>
                  </a:cubicBezTo>
                  <a:cubicBezTo>
                    <a:pt x="321" y="119"/>
                    <a:pt x="245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6265559" y="1791309"/>
              <a:ext cx="99651" cy="139554"/>
            </a:xfrm>
            <a:custGeom>
              <a:avLst/>
              <a:gdLst/>
              <a:ahLst/>
              <a:cxnLst/>
              <a:rect l="l" t="t" r="r" b="b"/>
              <a:pathLst>
                <a:path w="1421" h="1990" extrusionOk="0">
                  <a:moveTo>
                    <a:pt x="1137" y="0"/>
                  </a:moveTo>
                  <a:lnTo>
                    <a:pt x="0" y="1989"/>
                  </a:lnTo>
                  <a:lnTo>
                    <a:pt x="1421" y="1705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6257775" y="1791309"/>
              <a:ext cx="107435" cy="145304"/>
            </a:xfrm>
            <a:custGeom>
              <a:avLst/>
              <a:gdLst/>
              <a:ahLst/>
              <a:cxnLst/>
              <a:rect l="l" t="t" r="r" b="b"/>
              <a:pathLst>
                <a:path w="1532" h="2072" extrusionOk="0">
                  <a:moveTo>
                    <a:pt x="1248" y="0"/>
                  </a:moveTo>
                  <a:lnTo>
                    <a:pt x="1248" y="0"/>
                  </a:lnTo>
                  <a:cubicBezTo>
                    <a:pt x="1031" y="315"/>
                    <a:pt x="833" y="639"/>
                    <a:pt x="632" y="967"/>
                  </a:cubicBezTo>
                  <a:lnTo>
                    <a:pt x="344" y="1460"/>
                  </a:lnTo>
                  <a:cubicBezTo>
                    <a:pt x="245" y="1625"/>
                    <a:pt x="155" y="1796"/>
                    <a:pt x="60" y="1962"/>
                  </a:cubicBezTo>
                  <a:lnTo>
                    <a:pt x="0" y="2071"/>
                  </a:lnTo>
                  <a:lnTo>
                    <a:pt x="123" y="2044"/>
                  </a:lnTo>
                  <a:cubicBezTo>
                    <a:pt x="359" y="1997"/>
                    <a:pt x="596" y="1945"/>
                    <a:pt x="829" y="1886"/>
                  </a:cubicBezTo>
                  <a:cubicBezTo>
                    <a:pt x="1066" y="1831"/>
                    <a:pt x="1299" y="1772"/>
                    <a:pt x="1532" y="1705"/>
                  </a:cubicBezTo>
                  <a:lnTo>
                    <a:pt x="1532" y="1705"/>
                  </a:lnTo>
                  <a:cubicBezTo>
                    <a:pt x="1291" y="1732"/>
                    <a:pt x="1050" y="1767"/>
                    <a:pt x="813" y="1807"/>
                  </a:cubicBezTo>
                  <a:cubicBezTo>
                    <a:pt x="615" y="1837"/>
                    <a:pt x="420" y="1871"/>
                    <a:pt x="225" y="1908"/>
                  </a:cubicBezTo>
                  <a:lnTo>
                    <a:pt x="225" y="1908"/>
                  </a:lnTo>
                  <a:cubicBezTo>
                    <a:pt x="300" y="1780"/>
                    <a:pt x="375" y="1653"/>
                    <a:pt x="447" y="1523"/>
                  </a:cubicBezTo>
                  <a:lnTo>
                    <a:pt x="727" y="1022"/>
                  </a:lnTo>
                  <a:cubicBezTo>
                    <a:pt x="908" y="683"/>
                    <a:pt x="1086" y="347"/>
                    <a:pt x="1248" y="0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6370119" y="1913261"/>
              <a:ext cx="88922" cy="98880"/>
            </a:xfrm>
            <a:custGeom>
              <a:avLst/>
              <a:gdLst/>
              <a:ahLst/>
              <a:cxnLst/>
              <a:rect l="l" t="t" r="r" b="b"/>
              <a:pathLst>
                <a:path w="1268" h="1410" extrusionOk="0">
                  <a:moveTo>
                    <a:pt x="1244" y="1"/>
                  </a:moveTo>
                  <a:lnTo>
                    <a:pt x="1058" y="522"/>
                  </a:lnTo>
                  <a:cubicBezTo>
                    <a:pt x="992" y="691"/>
                    <a:pt x="924" y="857"/>
                    <a:pt x="834" y="995"/>
                  </a:cubicBezTo>
                  <a:cubicBezTo>
                    <a:pt x="746" y="1132"/>
                    <a:pt x="637" y="1233"/>
                    <a:pt x="499" y="1233"/>
                  </a:cubicBezTo>
                  <a:cubicBezTo>
                    <a:pt x="493" y="1233"/>
                    <a:pt x="488" y="1233"/>
                    <a:pt x="482" y="1232"/>
                  </a:cubicBezTo>
                  <a:cubicBezTo>
                    <a:pt x="329" y="1225"/>
                    <a:pt x="163" y="1126"/>
                    <a:pt x="1" y="1031"/>
                  </a:cubicBezTo>
                  <a:lnTo>
                    <a:pt x="1" y="1031"/>
                  </a:lnTo>
                  <a:cubicBezTo>
                    <a:pt x="103" y="1189"/>
                    <a:pt x="238" y="1347"/>
                    <a:pt x="458" y="1398"/>
                  </a:cubicBezTo>
                  <a:cubicBezTo>
                    <a:pt x="489" y="1406"/>
                    <a:pt x="520" y="1409"/>
                    <a:pt x="552" y="1409"/>
                  </a:cubicBezTo>
                  <a:cubicBezTo>
                    <a:pt x="634" y="1409"/>
                    <a:pt x="719" y="1385"/>
                    <a:pt x="790" y="1343"/>
                  </a:cubicBezTo>
                  <a:cubicBezTo>
                    <a:pt x="888" y="1283"/>
                    <a:pt x="956" y="1201"/>
                    <a:pt x="1015" y="1114"/>
                  </a:cubicBezTo>
                  <a:cubicBezTo>
                    <a:pt x="1121" y="941"/>
                    <a:pt x="1185" y="755"/>
                    <a:pt x="1220" y="569"/>
                  </a:cubicBezTo>
                  <a:cubicBezTo>
                    <a:pt x="1256" y="380"/>
                    <a:pt x="1267" y="190"/>
                    <a:pt x="1244" y="1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7572094" y="4678684"/>
              <a:ext cx="187381" cy="113817"/>
            </a:xfrm>
            <a:custGeom>
              <a:avLst/>
              <a:gdLst/>
              <a:ahLst/>
              <a:cxnLst/>
              <a:rect l="l" t="t" r="r" b="b"/>
              <a:pathLst>
                <a:path w="2672" h="1623" extrusionOk="0">
                  <a:moveTo>
                    <a:pt x="1" y="1"/>
                  </a:moveTo>
                  <a:lnTo>
                    <a:pt x="1" y="1622"/>
                  </a:lnTo>
                  <a:lnTo>
                    <a:pt x="2672" y="1622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8487610" y="4678684"/>
              <a:ext cx="187451" cy="113817"/>
            </a:xfrm>
            <a:custGeom>
              <a:avLst/>
              <a:gdLst/>
              <a:ahLst/>
              <a:cxnLst/>
              <a:rect l="l" t="t" r="r" b="b"/>
              <a:pathLst>
                <a:path w="2673" h="1623" extrusionOk="0">
                  <a:moveTo>
                    <a:pt x="0" y="1"/>
                  </a:moveTo>
                  <a:lnTo>
                    <a:pt x="0" y="1622"/>
                  </a:lnTo>
                  <a:lnTo>
                    <a:pt x="2672" y="1622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8636771" y="2335361"/>
              <a:ext cx="86958" cy="482197"/>
            </a:xfrm>
            <a:custGeom>
              <a:avLst/>
              <a:gdLst/>
              <a:ahLst/>
              <a:cxnLst/>
              <a:rect l="l" t="t" r="r" b="b"/>
              <a:pathLst>
                <a:path w="1240" h="6876" extrusionOk="0">
                  <a:moveTo>
                    <a:pt x="1" y="0"/>
                  </a:moveTo>
                  <a:lnTo>
                    <a:pt x="1" y="6876"/>
                  </a:lnTo>
                  <a:lnTo>
                    <a:pt x="1240" y="6876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4080802" y="2973314"/>
              <a:ext cx="839146" cy="199863"/>
            </a:xfrm>
            <a:custGeom>
              <a:avLst/>
              <a:gdLst/>
              <a:ahLst/>
              <a:cxnLst/>
              <a:rect l="l" t="t" r="r" b="b"/>
              <a:pathLst>
                <a:path w="11966" h="2850" extrusionOk="0">
                  <a:moveTo>
                    <a:pt x="0" y="1"/>
                  </a:moveTo>
                  <a:lnTo>
                    <a:pt x="2849" y="2850"/>
                  </a:lnTo>
                  <a:lnTo>
                    <a:pt x="9140" y="2830"/>
                  </a:lnTo>
                  <a:lnTo>
                    <a:pt x="11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8523038" y="3219603"/>
              <a:ext cx="45513" cy="1586424"/>
            </a:xfrm>
            <a:custGeom>
              <a:avLst/>
              <a:gdLst/>
              <a:ahLst/>
              <a:cxnLst/>
              <a:rect l="l" t="t" r="r" b="b"/>
              <a:pathLst>
                <a:path w="649" h="22622" extrusionOk="0">
                  <a:moveTo>
                    <a:pt x="324" y="1"/>
                  </a:moveTo>
                  <a:cubicBezTo>
                    <a:pt x="142" y="1"/>
                    <a:pt x="0" y="143"/>
                    <a:pt x="0" y="325"/>
                  </a:cubicBezTo>
                  <a:lnTo>
                    <a:pt x="0" y="22299"/>
                  </a:lnTo>
                  <a:cubicBezTo>
                    <a:pt x="0" y="22476"/>
                    <a:pt x="142" y="22622"/>
                    <a:pt x="324" y="22622"/>
                  </a:cubicBezTo>
                  <a:cubicBezTo>
                    <a:pt x="501" y="22622"/>
                    <a:pt x="648" y="22476"/>
                    <a:pt x="648" y="22299"/>
                  </a:cubicBezTo>
                  <a:lnTo>
                    <a:pt x="648" y="325"/>
                  </a:lnTo>
                  <a:cubicBezTo>
                    <a:pt x="648" y="143"/>
                    <a:pt x="501" y="1"/>
                    <a:pt x="324" y="1"/>
                  </a:cubicBezTo>
                  <a:close/>
                </a:path>
              </a:pathLst>
            </a:custGeom>
            <a:solidFill>
              <a:srgbClr val="2823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6284513" y="1660099"/>
              <a:ext cx="59468" cy="39342"/>
            </a:xfrm>
            <a:custGeom>
              <a:avLst/>
              <a:gdLst/>
              <a:ahLst/>
              <a:cxnLst/>
              <a:rect l="l" t="t" r="r" b="b"/>
              <a:pathLst>
                <a:path w="848" h="561" extrusionOk="0">
                  <a:moveTo>
                    <a:pt x="797" y="0"/>
                  </a:moveTo>
                  <a:cubicBezTo>
                    <a:pt x="777" y="4"/>
                    <a:pt x="308" y="71"/>
                    <a:pt x="0" y="225"/>
                  </a:cubicBezTo>
                  <a:lnTo>
                    <a:pt x="170" y="560"/>
                  </a:lnTo>
                  <a:cubicBezTo>
                    <a:pt x="418" y="434"/>
                    <a:pt x="844" y="371"/>
                    <a:pt x="848" y="371"/>
                  </a:cubicBezTo>
                  <a:lnTo>
                    <a:pt x="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6386339" y="1669777"/>
              <a:ext cx="61993" cy="46565"/>
            </a:xfrm>
            <a:custGeom>
              <a:avLst/>
              <a:gdLst/>
              <a:ahLst/>
              <a:cxnLst/>
              <a:rect l="l" t="t" r="r" b="b"/>
              <a:pathLst>
                <a:path w="884" h="664" extrusionOk="0">
                  <a:moveTo>
                    <a:pt x="106" y="1"/>
                  </a:moveTo>
                  <a:lnTo>
                    <a:pt x="0" y="360"/>
                  </a:lnTo>
                  <a:cubicBezTo>
                    <a:pt x="4" y="360"/>
                    <a:pt x="419" y="486"/>
                    <a:pt x="659" y="664"/>
                  </a:cubicBezTo>
                  <a:lnTo>
                    <a:pt x="884" y="363"/>
                  </a:lnTo>
                  <a:cubicBezTo>
                    <a:pt x="588" y="143"/>
                    <a:pt x="126" y="4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4148896" y="3219603"/>
              <a:ext cx="45443" cy="1586424"/>
            </a:xfrm>
            <a:custGeom>
              <a:avLst/>
              <a:gdLst/>
              <a:ahLst/>
              <a:cxnLst/>
              <a:rect l="l" t="t" r="r" b="b"/>
              <a:pathLst>
                <a:path w="648" h="22622" extrusionOk="0">
                  <a:moveTo>
                    <a:pt x="324" y="1"/>
                  </a:moveTo>
                  <a:cubicBezTo>
                    <a:pt x="146" y="1"/>
                    <a:pt x="0" y="143"/>
                    <a:pt x="0" y="325"/>
                  </a:cubicBezTo>
                  <a:lnTo>
                    <a:pt x="0" y="22299"/>
                  </a:lnTo>
                  <a:cubicBezTo>
                    <a:pt x="0" y="22476"/>
                    <a:pt x="146" y="22622"/>
                    <a:pt x="324" y="22622"/>
                  </a:cubicBezTo>
                  <a:cubicBezTo>
                    <a:pt x="505" y="22622"/>
                    <a:pt x="647" y="22476"/>
                    <a:pt x="647" y="22299"/>
                  </a:cubicBezTo>
                  <a:lnTo>
                    <a:pt x="647" y="325"/>
                  </a:lnTo>
                  <a:cubicBezTo>
                    <a:pt x="647" y="143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7850514" y="2599953"/>
              <a:ext cx="637178" cy="611301"/>
            </a:xfrm>
            <a:custGeom>
              <a:avLst/>
              <a:gdLst/>
              <a:ahLst/>
              <a:cxnLst/>
              <a:rect l="l" t="t" r="r" b="b"/>
              <a:pathLst>
                <a:path w="9086" h="8717" extrusionOk="0">
                  <a:moveTo>
                    <a:pt x="3351" y="1"/>
                  </a:moveTo>
                  <a:lnTo>
                    <a:pt x="3205" y="518"/>
                  </a:lnTo>
                  <a:cubicBezTo>
                    <a:pt x="2025" y="1030"/>
                    <a:pt x="198" y="4239"/>
                    <a:pt x="0" y="7897"/>
                  </a:cubicBezTo>
                  <a:cubicBezTo>
                    <a:pt x="1042" y="8245"/>
                    <a:pt x="4227" y="8580"/>
                    <a:pt x="4452" y="8580"/>
                  </a:cubicBezTo>
                  <a:cubicBezTo>
                    <a:pt x="4452" y="8580"/>
                    <a:pt x="4675" y="8717"/>
                    <a:pt x="5203" y="8717"/>
                  </a:cubicBezTo>
                  <a:cubicBezTo>
                    <a:pt x="5468" y="8717"/>
                    <a:pt x="5809" y="8683"/>
                    <a:pt x="6236" y="8580"/>
                  </a:cubicBezTo>
                  <a:cubicBezTo>
                    <a:pt x="8395" y="7132"/>
                    <a:pt x="8774" y="2265"/>
                    <a:pt x="8774" y="2265"/>
                  </a:cubicBezTo>
                  <a:lnTo>
                    <a:pt x="9085" y="1693"/>
                  </a:lnTo>
                  <a:lnTo>
                    <a:pt x="33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5"/>
            <p:cNvSpPr/>
            <p:nvPr/>
          </p:nvSpPr>
          <p:spPr>
            <a:xfrm>
              <a:off x="8075273" y="2636209"/>
              <a:ext cx="398254" cy="574905"/>
            </a:xfrm>
            <a:custGeom>
              <a:avLst/>
              <a:gdLst/>
              <a:ahLst/>
              <a:cxnLst/>
              <a:rect l="l" t="t" r="r" b="b"/>
              <a:pathLst>
                <a:path w="5679" h="8198" extrusionOk="0">
                  <a:moveTo>
                    <a:pt x="0" y="1"/>
                  </a:moveTo>
                  <a:lnTo>
                    <a:pt x="0" y="1"/>
                  </a:lnTo>
                  <a:cubicBezTo>
                    <a:pt x="1815" y="601"/>
                    <a:pt x="3633" y="1187"/>
                    <a:pt x="5459" y="1765"/>
                  </a:cubicBezTo>
                  <a:lnTo>
                    <a:pt x="5459" y="1765"/>
                  </a:lnTo>
                  <a:cubicBezTo>
                    <a:pt x="4943" y="2120"/>
                    <a:pt x="4462" y="2519"/>
                    <a:pt x="4014" y="2952"/>
                  </a:cubicBezTo>
                  <a:cubicBezTo>
                    <a:pt x="3540" y="3411"/>
                    <a:pt x="3102" y="3908"/>
                    <a:pt x="2735" y="4456"/>
                  </a:cubicBezTo>
                  <a:cubicBezTo>
                    <a:pt x="2372" y="5005"/>
                    <a:pt x="2076" y="5608"/>
                    <a:pt x="1946" y="6256"/>
                  </a:cubicBezTo>
                  <a:cubicBezTo>
                    <a:pt x="1879" y="6579"/>
                    <a:pt x="1851" y="6910"/>
                    <a:pt x="1879" y="7242"/>
                  </a:cubicBezTo>
                  <a:cubicBezTo>
                    <a:pt x="1906" y="7570"/>
                    <a:pt x="1981" y="7890"/>
                    <a:pt x="2096" y="8198"/>
                  </a:cubicBezTo>
                  <a:cubicBezTo>
                    <a:pt x="1989" y="7886"/>
                    <a:pt x="1926" y="7566"/>
                    <a:pt x="1906" y="7238"/>
                  </a:cubicBezTo>
                  <a:cubicBezTo>
                    <a:pt x="1890" y="6910"/>
                    <a:pt x="1930" y="6587"/>
                    <a:pt x="1997" y="6267"/>
                  </a:cubicBezTo>
                  <a:cubicBezTo>
                    <a:pt x="2139" y="5632"/>
                    <a:pt x="2443" y="5040"/>
                    <a:pt x="2806" y="4504"/>
                  </a:cubicBezTo>
                  <a:cubicBezTo>
                    <a:pt x="3173" y="3967"/>
                    <a:pt x="3607" y="3473"/>
                    <a:pt x="4081" y="3023"/>
                  </a:cubicBezTo>
                  <a:cubicBezTo>
                    <a:pt x="4554" y="2577"/>
                    <a:pt x="5059" y="2156"/>
                    <a:pt x="5596" y="1788"/>
                  </a:cubicBezTo>
                  <a:lnTo>
                    <a:pt x="5679" y="1733"/>
                  </a:lnTo>
                  <a:lnTo>
                    <a:pt x="5584" y="1701"/>
                  </a:lnTo>
                  <a:cubicBezTo>
                    <a:pt x="3726" y="1121"/>
                    <a:pt x="1866" y="549"/>
                    <a:pt x="0" y="1"/>
                  </a:cubicBezTo>
                  <a:close/>
                </a:path>
              </a:pathLst>
            </a:custGeom>
            <a:solidFill>
              <a:srgbClr val="B085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5"/>
            <p:cNvSpPr/>
            <p:nvPr/>
          </p:nvSpPr>
          <p:spPr>
            <a:xfrm>
              <a:off x="8023799" y="2703953"/>
              <a:ext cx="290328" cy="132962"/>
            </a:xfrm>
            <a:custGeom>
              <a:avLst/>
              <a:gdLst/>
              <a:ahLst/>
              <a:cxnLst/>
              <a:rect l="l" t="t" r="r" b="b"/>
              <a:pathLst>
                <a:path w="4140" h="1896" extrusionOk="0">
                  <a:moveTo>
                    <a:pt x="375" y="1"/>
                  </a:moveTo>
                  <a:lnTo>
                    <a:pt x="0" y="672"/>
                  </a:lnTo>
                  <a:lnTo>
                    <a:pt x="3516" y="1895"/>
                  </a:lnTo>
                  <a:lnTo>
                    <a:pt x="4139" y="1130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5"/>
            <p:cNvSpPr/>
            <p:nvPr/>
          </p:nvSpPr>
          <p:spPr>
            <a:xfrm>
              <a:off x="7539988" y="2421688"/>
              <a:ext cx="228125" cy="783324"/>
            </a:xfrm>
            <a:custGeom>
              <a:avLst/>
              <a:gdLst/>
              <a:ahLst/>
              <a:cxnLst/>
              <a:rect l="l" t="t" r="r" b="b"/>
              <a:pathLst>
                <a:path w="3253" h="11170" extrusionOk="0">
                  <a:moveTo>
                    <a:pt x="1046" y="1"/>
                  </a:moveTo>
                  <a:lnTo>
                    <a:pt x="1046" y="2416"/>
                  </a:lnTo>
                  <a:cubicBezTo>
                    <a:pt x="241" y="2736"/>
                    <a:pt x="0" y="3406"/>
                    <a:pt x="0" y="3983"/>
                  </a:cubicBezTo>
                  <a:lnTo>
                    <a:pt x="0" y="10590"/>
                  </a:lnTo>
                  <a:cubicBezTo>
                    <a:pt x="0" y="10909"/>
                    <a:pt x="261" y="11169"/>
                    <a:pt x="581" y="11169"/>
                  </a:cubicBezTo>
                  <a:lnTo>
                    <a:pt x="2672" y="11169"/>
                  </a:lnTo>
                  <a:cubicBezTo>
                    <a:pt x="2992" y="11169"/>
                    <a:pt x="3253" y="10909"/>
                    <a:pt x="3253" y="10590"/>
                  </a:cubicBezTo>
                  <a:lnTo>
                    <a:pt x="3253" y="3983"/>
                  </a:lnTo>
                  <a:cubicBezTo>
                    <a:pt x="3253" y="3406"/>
                    <a:pt x="3071" y="2618"/>
                    <a:pt x="2206" y="241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5"/>
            <p:cNvSpPr/>
            <p:nvPr/>
          </p:nvSpPr>
          <p:spPr>
            <a:xfrm>
              <a:off x="7607030" y="2415657"/>
              <a:ext cx="94111" cy="22441"/>
            </a:xfrm>
            <a:custGeom>
              <a:avLst/>
              <a:gdLst/>
              <a:ahLst/>
              <a:cxnLst/>
              <a:rect l="l" t="t" r="r" b="b"/>
              <a:pathLst>
                <a:path w="1342" h="320" extrusionOk="0">
                  <a:moveTo>
                    <a:pt x="15" y="0"/>
                  </a:moveTo>
                  <a:cubicBezTo>
                    <a:pt x="4" y="0"/>
                    <a:pt x="0" y="8"/>
                    <a:pt x="0" y="20"/>
                  </a:cubicBezTo>
                  <a:lnTo>
                    <a:pt x="0" y="320"/>
                  </a:lnTo>
                  <a:lnTo>
                    <a:pt x="1341" y="320"/>
                  </a:lnTo>
                  <a:lnTo>
                    <a:pt x="1341" y="20"/>
                  </a:lnTo>
                  <a:cubicBezTo>
                    <a:pt x="1341" y="8"/>
                    <a:pt x="1334" y="0"/>
                    <a:pt x="1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7608293" y="2430594"/>
              <a:ext cx="15077" cy="7504"/>
            </a:xfrm>
            <a:custGeom>
              <a:avLst/>
              <a:gdLst/>
              <a:ahLst/>
              <a:cxnLst/>
              <a:rect l="l" t="t" r="r" b="b"/>
              <a:pathLst>
                <a:path w="215" h="107" extrusionOk="0">
                  <a:moveTo>
                    <a:pt x="108" y="0"/>
                  </a:moveTo>
                  <a:cubicBezTo>
                    <a:pt x="48" y="0"/>
                    <a:pt x="1" y="48"/>
                    <a:pt x="1" y="103"/>
                  </a:cubicBezTo>
                  <a:lnTo>
                    <a:pt x="1" y="107"/>
                  </a:lnTo>
                  <a:lnTo>
                    <a:pt x="214" y="107"/>
                  </a:lnTo>
                  <a:lnTo>
                    <a:pt x="214" y="103"/>
                  </a:lnTo>
                  <a:cubicBezTo>
                    <a:pt x="214" y="48"/>
                    <a:pt x="167" y="0"/>
                    <a:pt x="10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5"/>
            <p:cNvSpPr/>
            <p:nvPr/>
          </p:nvSpPr>
          <p:spPr>
            <a:xfrm>
              <a:off x="7623861" y="2430594"/>
              <a:ext cx="14727" cy="7504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103" y="0"/>
                  </a:moveTo>
                  <a:cubicBezTo>
                    <a:pt x="44" y="0"/>
                    <a:pt x="1" y="48"/>
                    <a:pt x="1" y="103"/>
                  </a:cubicBezTo>
                  <a:lnTo>
                    <a:pt x="1" y="107"/>
                  </a:lnTo>
                  <a:lnTo>
                    <a:pt x="210" y="107"/>
                  </a:lnTo>
                  <a:lnTo>
                    <a:pt x="210" y="103"/>
                  </a:lnTo>
                  <a:cubicBezTo>
                    <a:pt x="210" y="48"/>
                    <a:pt x="163" y="0"/>
                    <a:pt x="10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5"/>
            <p:cNvSpPr/>
            <p:nvPr/>
          </p:nvSpPr>
          <p:spPr>
            <a:xfrm>
              <a:off x="7639079" y="2430594"/>
              <a:ext cx="14727" cy="7504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103" y="0"/>
                  </a:moveTo>
                  <a:cubicBezTo>
                    <a:pt x="48" y="0"/>
                    <a:pt x="0" y="48"/>
                    <a:pt x="0" y="103"/>
                  </a:cubicBezTo>
                  <a:lnTo>
                    <a:pt x="0" y="107"/>
                  </a:lnTo>
                  <a:lnTo>
                    <a:pt x="210" y="107"/>
                  </a:lnTo>
                  <a:lnTo>
                    <a:pt x="210" y="103"/>
                  </a:lnTo>
                  <a:cubicBezTo>
                    <a:pt x="210" y="48"/>
                    <a:pt x="162" y="0"/>
                    <a:pt x="10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5"/>
            <p:cNvSpPr/>
            <p:nvPr/>
          </p:nvSpPr>
          <p:spPr>
            <a:xfrm>
              <a:off x="7654296" y="2430594"/>
              <a:ext cx="14727" cy="7504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103" y="0"/>
                  </a:moveTo>
                  <a:cubicBezTo>
                    <a:pt x="48" y="0"/>
                    <a:pt x="0" y="48"/>
                    <a:pt x="0" y="103"/>
                  </a:cubicBezTo>
                  <a:lnTo>
                    <a:pt x="0" y="107"/>
                  </a:lnTo>
                  <a:lnTo>
                    <a:pt x="210" y="107"/>
                  </a:lnTo>
                  <a:lnTo>
                    <a:pt x="210" y="103"/>
                  </a:lnTo>
                  <a:cubicBezTo>
                    <a:pt x="210" y="48"/>
                    <a:pt x="162" y="0"/>
                    <a:pt x="10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5"/>
            <p:cNvSpPr/>
            <p:nvPr/>
          </p:nvSpPr>
          <p:spPr>
            <a:xfrm>
              <a:off x="7669514" y="2430594"/>
              <a:ext cx="14727" cy="7504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107" y="0"/>
                  </a:moveTo>
                  <a:cubicBezTo>
                    <a:pt x="48" y="0"/>
                    <a:pt x="0" y="48"/>
                    <a:pt x="0" y="103"/>
                  </a:cubicBezTo>
                  <a:lnTo>
                    <a:pt x="0" y="107"/>
                  </a:lnTo>
                  <a:lnTo>
                    <a:pt x="210" y="107"/>
                  </a:lnTo>
                  <a:lnTo>
                    <a:pt x="210" y="103"/>
                  </a:lnTo>
                  <a:cubicBezTo>
                    <a:pt x="210" y="48"/>
                    <a:pt x="162" y="0"/>
                    <a:pt x="107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5"/>
            <p:cNvSpPr/>
            <p:nvPr/>
          </p:nvSpPr>
          <p:spPr>
            <a:xfrm>
              <a:off x="7684732" y="2430594"/>
              <a:ext cx="14727" cy="7504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107" y="0"/>
                  </a:moveTo>
                  <a:cubicBezTo>
                    <a:pt x="48" y="0"/>
                    <a:pt x="0" y="48"/>
                    <a:pt x="0" y="103"/>
                  </a:cubicBezTo>
                  <a:lnTo>
                    <a:pt x="0" y="107"/>
                  </a:lnTo>
                  <a:lnTo>
                    <a:pt x="210" y="107"/>
                  </a:lnTo>
                  <a:lnTo>
                    <a:pt x="210" y="103"/>
                  </a:lnTo>
                  <a:cubicBezTo>
                    <a:pt x="210" y="48"/>
                    <a:pt x="162" y="0"/>
                    <a:pt x="107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5"/>
            <p:cNvSpPr/>
            <p:nvPr/>
          </p:nvSpPr>
          <p:spPr>
            <a:xfrm>
              <a:off x="7610817" y="2468533"/>
              <a:ext cx="86467" cy="49861"/>
            </a:xfrm>
            <a:custGeom>
              <a:avLst/>
              <a:gdLst/>
              <a:ahLst/>
              <a:cxnLst/>
              <a:rect l="l" t="t" r="r" b="b"/>
              <a:pathLst>
                <a:path w="1233" h="711" extrusionOk="0">
                  <a:moveTo>
                    <a:pt x="617" y="0"/>
                  </a:moveTo>
                  <a:cubicBezTo>
                    <a:pt x="471" y="0"/>
                    <a:pt x="349" y="83"/>
                    <a:pt x="293" y="209"/>
                  </a:cubicBezTo>
                  <a:lnTo>
                    <a:pt x="1" y="209"/>
                  </a:lnTo>
                  <a:lnTo>
                    <a:pt x="1" y="498"/>
                  </a:lnTo>
                  <a:lnTo>
                    <a:pt x="293" y="498"/>
                  </a:lnTo>
                  <a:cubicBezTo>
                    <a:pt x="349" y="623"/>
                    <a:pt x="471" y="711"/>
                    <a:pt x="617" y="711"/>
                  </a:cubicBezTo>
                  <a:cubicBezTo>
                    <a:pt x="759" y="711"/>
                    <a:pt x="885" y="623"/>
                    <a:pt x="941" y="498"/>
                  </a:cubicBezTo>
                  <a:lnTo>
                    <a:pt x="1232" y="498"/>
                  </a:lnTo>
                  <a:lnTo>
                    <a:pt x="1232" y="209"/>
                  </a:lnTo>
                  <a:lnTo>
                    <a:pt x="941" y="209"/>
                  </a:lnTo>
                  <a:cubicBezTo>
                    <a:pt x="885" y="83"/>
                    <a:pt x="759" y="0"/>
                    <a:pt x="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5"/>
            <p:cNvSpPr/>
            <p:nvPr/>
          </p:nvSpPr>
          <p:spPr>
            <a:xfrm>
              <a:off x="7556328" y="2723378"/>
              <a:ext cx="195445" cy="222585"/>
            </a:xfrm>
            <a:custGeom>
              <a:avLst/>
              <a:gdLst/>
              <a:ahLst/>
              <a:cxnLst/>
              <a:rect l="l" t="t" r="r" b="b"/>
              <a:pathLst>
                <a:path w="2787" h="3174" extrusionOk="0">
                  <a:moveTo>
                    <a:pt x="0" y="0"/>
                  </a:moveTo>
                  <a:lnTo>
                    <a:pt x="0" y="3173"/>
                  </a:lnTo>
                  <a:lnTo>
                    <a:pt x="2787" y="3173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5"/>
            <p:cNvSpPr/>
            <p:nvPr/>
          </p:nvSpPr>
          <p:spPr>
            <a:xfrm>
              <a:off x="7715167" y="2421688"/>
              <a:ext cx="227844" cy="783324"/>
            </a:xfrm>
            <a:custGeom>
              <a:avLst/>
              <a:gdLst/>
              <a:ahLst/>
              <a:cxnLst/>
              <a:rect l="l" t="t" r="r" b="b"/>
              <a:pathLst>
                <a:path w="3249" h="11170" extrusionOk="0">
                  <a:moveTo>
                    <a:pt x="1043" y="1"/>
                  </a:moveTo>
                  <a:lnTo>
                    <a:pt x="1043" y="2416"/>
                  </a:lnTo>
                  <a:cubicBezTo>
                    <a:pt x="238" y="2736"/>
                    <a:pt x="1" y="3406"/>
                    <a:pt x="1" y="3983"/>
                  </a:cubicBezTo>
                  <a:lnTo>
                    <a:pt x="1" y="10590"/>
                  </a:lnTo>
                  <a:cubicBezTo>
                    <a:pt x="1" y="10909"/>
                    <a:pt x="258" y="11169"/>
                    <a:pt x="581" y="11169"/>
                  </a:cubicBezTo>
                  <a:lnTo>
                    <a:pt x="2668" y="11169"/>
                  </a:lnTo>
                  <a:cubicBezTo>
                    <a:pt x="2988" y="11169"/>
                    <a:pt x="3249" y="10909"/>
                    <a:pt x="3249" y="10590"/>
                  </a:cubicBezTo>
                  <a:lnTo>
                    <a:pt x="3249" y="3983"/>
                  </a:lnTo>
                  <a:cubicBezTo>
                    <a:pt x="3249" y="3406"/>
                    <a:pt x="3067" y="2618"/>
                    <a:pt x="2203" y="2416"/>
                  </a:cubicBezTo>
                  <a:lnTo>
                    <a:pt x="2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5"/>
            <p:cNvSpPr/>
            <p:nvPr/>
          </p:nvSpPr>
          <p:spPr>
            <a:xfrm>
              <a:off x="7781859" y="2415657"/>
              <a:ext cx="94462" cy="22441"/>
            </a:xfrm>
            <a:custGeom>
              <a:avLst/>
              <a:gdLst/>
              <a:ahLst/>
              <a:cxnLst/>
              <a:rect l="l" t="t" r="r" b="b"/>
              <a:pathLst>
                <a:path w="1347" h="320" extrusionOk="0">
                  <a:moveTo>
                    <a:pt x="17" y="0"/>
                  </a:moveTo>
                  <a:cubicBezTo>
                    <a:pt x="8" y="0"/>
                    <a:pt x="1" y="8"/>
                    <a:pt x="1" y="20"/>
                  </a:cubicBezTo>
                  <a:lnTo>
                    <a:pt x="1" y="320"/>
                  </a:lnTo>
                  <a:lnTo>
                    <a:pt x="1347" y="320"/>
                  </a:lnTo>
                  <a:lnTo>
                    <a:pt x="1347" y="20"/>
                  </a:lnTo>
                  <a:cubicBezTo>
                    <a:pt x="1347" y="8"/>
                    <a:pt x="1338" y="0"/>
                    <a:pt x="1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5"/>
            <p:cNvSpPr/>
            <p:nvPr/>
          </p:nvSpPr>
          <p:spPr>
            <a:xfrm>
              <a:off x="7783542" y="2430594"/>
              <a:ext cx="14727" cy="7504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103" y="0"/>
                  </a:moveTo>
                  <a:cubicBezTo>
                    <a:pt x="48" y="0"/>
                    <a:pt x="1" y="48"/>
                    <a:pt x="1" y="103"/>
                  </a:cubicBezTo>
                  <a:lnTo>
                    <a:pt x="1" y="107"/>
                  </a:lnTo>
                  <a:lnTo>
                    <a:pt x="210" y="107"/>
                  </a:lnTo>
                  <a:lnTo>
                    <a:pt x="210" y="103"/>
                  </a:lnTo>
                  <a:cubicBezTo>
                    <a:pt x="210" y="48"/>
                    <a:pt x="163" y="0"/>
                    <a:pt x="10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5"/>
            <p:cNvSpPr/>
            <p:nvPr/>
          </p:nvSpPr>
          <p:spPr>
            <a:xfrm>
              <a:off x="7798759" y="2430594"/>
              <a:ext cx="14727" cy="7504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107" y="0"/>
                  </a:moveTo>
                  <a:cubicBezTo>
                    <a:pt x="48" y="0"/>
                    <a:pt x="0" y="48"/>
                    <a:pt x="0" y="103"/>
                  </a:cubicBezTo>
                  <a:lnTo>
                    <a:pt x="0" y="107"/>
                  </a:lnTo>
                  <a:lnTo>
                    <a:pt x="210" y="107"/>
                  </a:lnTo>
                  <a:lnTo>
                    <a:pt x="210" y="103"/>
                  </a:lnTo>
                  <a:cubicBezTo>
                    <a:pt x="210" y="48"/>
                    <a:pt x="162" y="0"/>
                    <a:pt x="107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5"/>
            <p:cNvSpPr/>
            <p:nvPr/>
          </p:nvSpPr>
          <p:spPr>
            <a:xfrm>
              <a:off x="7813977" y="2430594"/>
              <a:ext cx="14727" cy="7504"/>
            </a:xfrm>
            <a:custGeom>
              <a:avLst/>
              <a:gdLst/>
              <a:ahLst/>
              <a:cxnLst/>
              <a:rect l="l" t="t" r="r" b="b"/>
              <a:pathLst>
                <a:path w="210" h="107" extrusionOk="0">
                  <a:moveTo>
                    <a:pt x="107" y="0"/>
                  </a:moveTo>
                  <a:cubicBezTo>
                    <a:pt x="48" y="0"/>
                    <a:pt x="0" y="48"/>
                    <a:pt x="0" y="103"/>
                  </a:cubicBezTo>
                  <a:lnTo>
                    <a:pt x="0" y="107"/>
                  </a:lnTo>
                  <a:lnTo>
                    <a:pt x="210" y="107"/>
                  </a:lnTo>
                  <a:lnTo>
                    <a:pt x="210" y="103"/>
                  </a:lnTo>
                  <a:cubicBezTo>
                    <a:pt x="210" y="48"/>
                    <a:pt x="162" y="0"/>
                    <a:pt x="107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5"/>
            <p:cNvSpPr/>
            <p:nvPr/>
          </p:nvSpPr>
          <p:spPr>
            <a:xfrm>
              <a:off x="7829195" y="2430594"/>
              <a:ext cx="15007" cy="7504"/>
            </a:xfrm>
            <a:custGeom>
              <a:avLst/>
              <a:gdLst/>
              <a:ahLst/>
              <a:cxnLst/>
              <a:rect l="l" t="t" r="r" b="b"/>
              <a:pathLst>
                <a:path w="214" h="107" extrusionOk="0">
                  <a:moveTo>
                    <a:pt x="107" y="0"/>
                  </a:moveTo>
                  <a:cubicBezTo>
                    <a:pt x="48" y="0"/>
                    <a:pt x="0" y="48"/>
                    <a:pt x="0" y="103"/>
                  </a:cubicBezTo>
                  <a:lnTo>
                    <a:pt x="0" y="107"/>
                  </a:lnTo>
                  <a:lnTo>
                    <a:pt x="210" y="107"/>
                  </a:lnTo>
                  <a:cubicBezTo>
                    <a:pt x="210" y="107"/>
                    <a:pt x="213" y="107"/>
                    <a:pt x="213" y="103"/>
                  </a:cubicBezTo>
                  <a:cubicBezTo>
                    <a:pt x="213" y="48"/>
                    <a:pt x="166" y="0"/>
                    <a:pt x="107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5"/>
            <p:cNvSpPr/>
            <p:nvPr/>
          </p:nvSpPr>
          <p:spPr>
            <a:xfrm>
              <a:off x="7844483" y="2430594"/>
              <a:ext cx="15007" cy="7504"/>
            </a:xfrm>
            <a:custGeom>
              <a:avLst/>
              <a:gdLst/>
              <a:ahLst/>
              <a:cxnLst/>
              <a:rect l="l" t="t" r="r" b="b"/>
              <a:pathLst>
                <a:path w="214" h="107" extrusionOk="0">
                  <a:moveTo>
                    <a:pt x="106" y="0"/>
                  </a:moveTo>
                  <a:cubicBezTo>
                    <a:pt x="47" y="0"/>
                    <a:pt x="0" y="48"/>
                    <a:pt x="0" y="103"/>
                  </a:cubicBezTo>
                  <a:lnTo>
                    <a:pt x="0" y="107"/>
                  </a:lnTo>
                  <a:lnTo>
                    <a:pt x="213" y="107"/>
                  </a:lnTo>
                  <a:lnTo>
                    <a:pt x="213" y="103"/>
                  </a:lnTo>
                  <a:cubicBezTo>
                    <a:pt x="213" y="48"/>
                    <a:pt x="166" y="0"/>
                    <a:pt x="106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5"/>
            <p:cNvSpPr/>
            <p:nvPr/>
          </p:nvSpPr>
          <p:spPr>
            <a:xfrm>
              <a:off x="7859630" y="2430594"/>
              <a:ext cx="15077" cy="7504"/>
            </a:xfrm>
            <a:custGeom>
              <a:avLst/>
              <a:gdLst/>
              <a:ahLst/>
              <a:cxnLst/>
              <a:rect l="l" t="t" r="r" b="b"/>
              <a:pathLst>
                <a:path w="215" h="107" extrusionOk="0">
                  <a:moveTo>
                    <a:pt x="107" y="0"/>
                  </a:moveTo>
                  <a:cubicBezTo>
                    <a:pt x="48" y="0"/>
                    <a:pt x="1" y="48"/>
                    <a:pt x="1" y="103"/>
                  </a:cubicBezTo>
                  <a:cubicBezTo>
                    <a:pt x="1" y="107"/>
                    <a:pt x="5" y="107"/>
                    <a:pt x="5" y="107"/>
                  </a:cubicBezTo>
                  <a:lnTo>
                    <a:pt x="214" y="107"/>
                  </a:lnTo>
                  <a:lnTo>
                    <a:pt x="214" y="103"/>
                  </a:lnTo>
                  <a:cubicBezTo>
                    <a:pt x="214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5"/>
            <p:cNvSpPr/>
            <p:nvPr/>
          </p:nvSpPr>
          <p:spPr>
            <a:xfrm>
              <a:off x="7785716" y="2468533"/>
              <a:ext cx="86467" cy="49861"/>
            </a:xfrm>
            <a:custGeom>
              <a:avLst/>
              <a:gdLst/>
              <a:ahLst/>
              <a:cxnLst/>
              <a:rect l="l" t="t" r="r" b="b"/>
              <a:pathLst>
                <a:path w="1233" h="711" extrusionOk="0">
                  <a:moveTo>
                    <a:pt x="616" y="0"/>
                  </a:moveTo>
                  <a:cubicBezTo>
                    <a:pt x="474" y="0"/>
                    <a:pt x="348" y="83"/>
                    <a:pt x="293" y="209"/>
                  </a:cubicBezTo>
                  <a:lnTo>
                    <a:pt x="1" y="209"/>
                  </a:lnTo>
                  <a:lnTo>
                    <a:pt x="1" y="498"/>
                  </a:lnTo>
                  <a:lnTo>
                    <a:pt x="293" y="498"/>
                  </a:lnTo>
                  <a:cubicBezTo>
                    <a:pt x="348" y="623"/>
                    <a:pt x="474" y="711"/>
                    <a:pt x="616" y="711"/>
                  </a:cubicBezTo>
                  <a:cubicBezTo>
                    <a:pt x="762" y="711"/>
                    <a:pt x="885" y="623"/>
                    <a:pt x="940" y="498"/>
                  </a:cubicBezTo>
                  <a:lnTo>
                    <a:pt x="1232" y="498"/>
                  </a:lnTo>
                  <a:lnTo>
                    <a:pt x="1232" y="209"/>
                  </a:lnTo>
                  <a:lnTo>
                    <a:pt x="940" y="209"/>
                  </a:lnTo>
                  <a:cubicBezTo>
                    <a:pt x="885" y="83"/>
                    <a:pt x="762" y="0"/>
                    <a:pt x="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5"/>
            <p:cNvSpPr/>
            <p:nvPr/>
          </p:nvSpPr>
          <p:spPr>
            <a:xfrm>
              <a:off x="7731226" y="2723378"/>
              <a:ext cx="195445" cy="222585"/>
            </a:xfrm>
            <a:custGeom>
              <a:avLst/>
              <a:gdLst/>
              <a:ahLst/>
              <a:cxnLst/>
              <a:rect l="l" t="t" r="r" b="b"/>
              <a:pathLst>
                <a:path w="2787" h="3174" extrusionOk="0">
                  <a:moveTo>
                    <a:pt x="0" y="0"/>
                  </a:moveTo>
                  <a:lnTo>
                    <a:pt x="0" y="3173"/>
                  </a:lnTo>
                  <a:lnTo>
                    <a:pt x="2787" y="3173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5"/>
            <p:cNvSpPr/>
            <p:nvPr/>
          </p:nvSpPr>
          <p:spPr>
            <a:xfrm>
              <a:off x="7254359" y="3021772"/>
              <a:ext cx="261015" cy="179947"/>
            </a:xfrm>
            <a:custGeom>
              <a:avLst/>
              <a:gdLst/>
              <a:ahLst/>
              <a:cxnLst/>
              <a:rect l="l" t="t" r="r" b="b"/>
              <a:pathLst>
                <a:path w="3722" h="2566" extrusionOk="0">
                  <a:moveTo>
                    <a:pt x="1137" y="0"/>
                  </a:moveTo>
                  <a:cubicBezTo>
                    <a:pt x="761" y="0"/>
                    <a:pt x="396" y="186"/>
                    <a:pt x="277" y="840"/>
                  </a:cubicBezTo>
                  <a:cubicBezTo>
                    <a:pt x="1" y="2356"/>
                    <a:pt x="1552" y="2565"/>
                    <a:pt x="1552" y="2565"/>
                  </a:cubicBezTo>
                  <a:cubicBezTo>
                    <a:pt x="3651" y="2565"/>
                    <a:pt x="3722" y="636"/>
                    <a:pt x="3170" y="359"/>
                  </a:cubicBezTo>
                  <a:cubicBezTo>
                    <a:pt x="2968" y="258"/>
                    <a:pt x="2778" y="226"/>
                    <a:pt x="2617" y="226"/>
                  </a:cubicBezTo>
                  <a:cubicBezTo>
                    <a:pt x="2337" y="226"/>
                    <a:pt x="2148" y="323"/>
                    <a:pt x="2148" y="323"/>
                  </a:cubicBezTo>
                  <a:cubicBezTo>
                    <a:pt x="2148" y="323"/>
                    <a:pt x="1633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5"/>
            <p:cNvSpPr/>
            <p:nvPr/>
          </p:nvSpPr>
          <p:spPr>
            <a:xfrm>
              <a:off x="7339283" y="2941195"/>
              <a:ext cx="73143" cy="105261"/>
            </a:xfrm>
            <a:custGeom>
              <a:avLst/>
              <a:gdLst/>
              <a:ahLst/>
              <a:cxnLst/>
              <a:rect l="l" t="t" r="r" b="b"/>
              <a:pathLst>
                <a:path w="1043" h="1501" extrusionOk="0">
                  <a:moveTo>
                    <a:pt x="31" y="1"/>
                  </a:moveTo>
                  <a:cubicBezTo>
                    <a:pt x="21" y="1"/>
                    <a:pt x="11" y="7"/>
                    <a:pt x="6" y="16"/>
                  </a:cubicBezTo>
                  <a:cubicBezTo>
                    <a:pt x="1" y="28"/>
                    <a:pt x="6" y="44"/>
                    <a:pt x="21" y="51"/>
                  </a:cubicBezTo>
                  <a:cubicBezTo>
                    <a:pt x="988" y="486"/>
                    <a:pt x="913" y="1461"/>
                    <a:pt x="913" y="1472"/>
                  </a:cubicBezTo>
                  <a:cubicBezTo>
                    <a:pt x="913" y="1484"/>
                    <a:pt x="921" y="1501"/>
                    <a:pt x="937" y="1501"/>
                  </a:cubicBezTo>
                  <a:cubicBezTo>
                    <a:pt x="953" y="1501"/>
                    <a:pt x="964" y="1488"/>
                    <a:pt x="964" y="1477"/>
                  </a:cubicBezTo>
                  <a:cubicBezTo>
                    <a:pt x="964" y="1465"/>
                    <a:pt x="1043" y="454"/>
                    <a:pt x="41" y="4"/>
                  </a:cubicBezTo>
                  <a:cubicBezTo>
                    <a:pt x="38" y="2"/>
                    <a:pt x="34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5"/>
            <p:cNvSpPr/>
            <p:nvPr/>
          </p:nvSpPr>
          <p:spPr>
            <a:xfrm>
              <a:off x="7394684" y="2921419"/>
              <a:ext cx="94181" cy="72442"/>
            </a:xfrm>
            <a:custGeom>
              <a:avLst/>
              <a:gdLst/>
              <a:ahLst/>
              <a:cxnLst/>
              <a:rect l="l" t="t" r="r" b="b"/>
              <a:pathLst>
                <a:path w="1343" h="1033" extrusionOk="0">
                  <a:moveTo>
                    <a:pt x="792" y="0"/>
                  </a:moveTo>
                  <a:cubicBezTo>
                    <a:pt x="64" y="0"/>
                    <a:pt x="1" y="1032"/>
                    <a:pt x="1" y="1032"/>
                  </a:cubicBezTo>
                  <a:cubicBezTo>
                    <a:pt x="1" y="1032"/>
                    <a:pt x="1342" y="930"/>
                    <a:pt x="1074" y="45"/>
                  </a:cubicBezTo>
                  <a:cubicBezTo>
                    <a:pt x="970" y="14"/>
                    <a:pt x="877" y="0"/>
                    <a:pt x="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5"/>
            <p:cNvSpPr/>
            <p:nvPr/>
          </p:nvSpPr>
          <p:spPr>
            <a:xfrm>
              <a:off x="5104526" y="3022403"/>
              <a:ext cx="568243" cy="128053"/>
            </a:xfrm>
            <a:custGeom>
              <a:avLst/>
              <a:gdLst/>
              <a:ahLst/>
              <a:cxnLst/>
              <a:rect l="l" t="t" r="r" b="b"/>
              <a:pathLst>
                <a:path w="8103" h="1826" extrusionOk="0">
                  <a:moveTo>
                    <a:pt x="4336" y="0"/>
                  </a:moveTo>
                  <a:cubicBezTo>
                    <a:pt x="3969" y="0"/>
                    <a:pt x="3605" y="21"/>
                    <a:pt x="3260" y="70"/>
                  </a:cubicBezTo>
                  <a:cubicBezTo>
                    <a:pt x="1185" y="366"/>
                    <a:pt x="1" y="1700"/>
                    <a:pt x="1236" y="1798"/>
                  </a:cubicBezTo>
                  <a:cubicBezTo>
                    <a:pt x="1483" y="1818"/>
                    <a:pt x="1898" y="1826"/>
                    <a:pt x="2404" y="1826"/>
                  </a:cubicBezTo>
                  <a:cubicBezTo>
                    <a:pt x="4427" y="1826"/>
                    <a:pt x="7905" y="1700"/>
                    <a:pt x="7905" y="1700"/>
                  </a:cubicBezTo>
                  <a:lnTo>
                    <a:pt x="8103" y="516"/>
                  </a:lnTo>
                  <a:cubicBezTo>
                    <a:pt x="8103" y="516"/>
                    <a:pt x="6179" y="0"/>
                    <a:pt x="4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5"/>
            <p:cNvSpPr/>
            <p:nvPr/>
          </p:nvSpPr>
          <p:spPr>
            <a:xfrm>
              <a:off x="5104526" y="3148493"/>
              <a:ext cx="786340" cy="27770"/>
            </a:xfrm>
            <a:custGeom>
              <a:avLst/>
              <a:gdLst/>
              <a:ahLst/>
              <a:cxnLst/>
              <a:rect l="l" t="t" r="r" b="b"/>
              <a:pathLst>
                <a:path w="11213" h="396" extrusionOk="0">
                  <a:moveTo>
                    <a:pt x="1" y="0"/>
                  </a:moveTo>
                  <a:lnTo>
                    <a:pt x="1" y="395"/>
                  </a:lnTo>
                  <a:lnTo>
                    <a:pt x="11212" y="395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5"/>
            <p:cNvSpPr/>
            <p:nvPr/>
          </p:nvSpPr>
          <p:spPr>
            <a:xfrm>
              <a:off x="3892860" y="3174511"/>
              <a:ext cx="4931646" cy="78683"/>
            </a:xfrm>
            <a:custGeom>
              <a:avLst/>
              <a:gdLst/>
              <a:ahLst/>
              <a:cxnLst/>
              <a:rect l="l" t="t" r="r" b="b"/>
              <a:pathLst>
                <a:path w="70324" h="1122" extrusionOk="0">
                  <a:moveTo>
                    <a:pt x="1" y="1"/>
                  </a:moveTo>
                  <a:lnTo>
                    <a:pt x="1" y="1121"/>
                  </a:lnTo>
                  <a:lnTo>
                    <a:pt x="70323" y="1121"/>
                  </a:lnTo>
                  <a:lnTo>
                    <a:pt x="703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5"/>
            <p:cNvSpPr/>
            <p:nvPr/>
          </p:nvSpPr>
          <p:spPr>
            <a:xfrm>
              <a:off x="5210839" y="3752154"/>
              <a:ext cx="47897" cy="1046162"/>
            </a:xfrm>
            <a:custGeom>
              <a:avLst/>
              <a:gdLst/>
              <a:ahLst/>
              <a:cxnLst/>
              <a:rect l="l" t="t" r="r" b="b"/>
              <a:pathLst>
                <a:path w="683" h="14918" extrusionOk="0">
                  <a:moveTo>
                    <a:pt x="0" y="0"/>
                  </a:moveTo>
                  <a:lnTo>
                    <a:pt x="0" y="14918"/>
                  </a:lnTo>
                  <a:lnTo>
                    <a:pt x="682" y="14918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5"/>
            <p:cNvSpPr/>
            <p:nvPr/>
          </p:nvSpPr>
          <p:spPr>
            <a:xfrm>
              <a:off x="5649978" y="3752154"/>
              <a:ext cx="48248" cy="1046162"/>
            </a:xfrm>
            <a:custGeom>
              <a:avLst/>
              <a:gdLst/>
              <a:ahLst/>
              <a:cxnLst/>
              <a:rect l="l" t="t" r="r" b="b"/>
              <a:pathLst>
                <a:path w="688" h="14918" extrusionOk="0">
                  <a:moveTo>
                    <a:pt x="1" y="0"/>
                  </a:moveTo>
                  <a:lnTo>
                    <a:pt x="1" y="14918"/>
                  </a:lnTo>
                  <a:lnTo>
                    <a:pt x="688" y="1491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5"/>
            <p:cNvSpPr/>
            <p:nvPr/>
          </p:nvSpPr>
          <p:spPr>
            <a:xfrm>
              <a:off x="5245693" y="4461147"/>
              <a:ext cx="410737" cy="35765"/>
            </a:xfrm>
            <a:custGeom>
              <a:avLst/>
              <a:gdLst/>
              <a:ahLst/>
              <a:cxnLst/>
              <a:rect l="l" t="t" r="r" b="b"/>
              <a:pathLst>
                <a:path w="5857" h="510" extrusionOk="0">
                  <a:moveTo>
                    <a:pt x="1" y="1"/>
                  </a:moveTo>
                  <a:lnTo>
                    <a:pt x="1" y="510"/>
                  </a:lnTo>
                  <a:lnTo>
                    <a:pt x="5857" y="510"/>
                  </a:lnTo>
                  <a:lnTo>
                    <a:pt x="5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5"/>
            <p:cNvSpPr/>
            <p:nvPr/>
          </p:nvSpPr>
          <p:spPr>
            <a:xfrm>
              <a:off x="6936961" y="3752154"/>
              <a:ext cx="47897" cy="1046162"/>
            </a:xfrm>
            <a:custGeom>
              <a:avLst/>
              <a:gdLst/>
              <a:ahLst/>
              <a:cxnLst/>
              <a:rect l="l" t="t" r="r" b="b"/>
              <a:pathLst>
                <a:path w="683" h="14918" extrusionOk="0">
                  <a:moveTo>
                    <a:pt x="0" y="0"/>
                  </a:moveTo>
                  <a:lnTo>
                    <a:pt x="0" y="14918"/>
                  </a:lnTo>
                  <a:lnTo>
                    <a:pt x="683" y="14918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5"/>
            <p:cNvSpPr/>
            <p:nvPr/>
          </p:nvSpPr>
          <p:spPr>
            <a:xfrm>
              <a:off x="7376170" y="3752154"/>
              <a:ext cx="48248" cy="1046162"/>
            </a:xfrm>
            <a:custGeom>
              <a:avLst/>
              <a:gdLst/>
              <a:ahLst/>
              <a:cxnLst/>
              <a:rect l="l" t="t" r="r" b="b"/>
              <a:pathLst>
                <a:path w="688" h="14918" extrusionOk="0">
                  <a:moveTo>
                    <a:pt x="1" y="0"/>
                  </a:moveTo>
                  <a:lnTo>
                    <a:pt x="1" y="14918"/>
                  </a:lnTo>
                  <a:lnTo>
                    <a:pt x="687" y="14918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5"/>
            <p:cNvSpPr/>
            <p:nvPr/>
          </p:nvSpPr>
          <p:spPr>
            <a:xfrm>
              <a:off x="6971814" y="4461147"/>
              <a:ext cx="410737" cy="35765"/>
            </a:xfrm>
            <a:custGeom>
              <a:avLst/>
              <a:gdLst/>
              <a:ahLst/>
              <a:cxnLst/>
              <a:rect l="l" t="t" r="r" b="b"/>
              <a:pathLst>
                <a:path w="5857" h="510" extrusionOk="0">
                  <a:moveTo>
                    <a:pt x="0" y="1"/>
                  </a:moveTo>
                  <a:lnTo>
                    <a:pt x="0" y="510"/>
                  </a:lnTo>
                  <a:lnTo>
                    <a:pt x="5857" y="510"/>
                  </a:lnTo>
                  <a:lnTo>
                    <a:pt x="5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5"/>
            <p:cNvSpPr/>
            <p:nvPr/>
          </p:nvSpPr>
          <p:spPr>
            <a:xfrm>
              <a:off x="5121146" y="3631183"/>
              <a:ext cx="666772" cy="125107"/>
            </a:xfrm>
            <a:custGeom>
              <a:avLst/>
              <a:gdLst/>
              <a:ahLst/>
              <a:cxnLst/>
              <a:rect l="l" t="t" r="r" b="b"/>
              <a:pathLst>
                <a:path w="9508" h="1784" extrusionOk="0">
                  <a:moveTo>
                    <a:pt x="1" y="0"/>
                  </a:moveTo>
                  <a:lnTo>
                    <a:pt x="1" y="1784"/>
                  </a:lnTo>
                  <a:lnTo>
                    <a:pt x="9507" y="1784"/>
                  </a:lnTo>
                  <a:lnTo>
                    <a:pt x="95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5"/>
            <p:cNvSpPr/>
            <p:nvPr/>
          </p:nvSpPr>
          <p:spPr>
            <a:xfrm>
              <a:off x="6847268" y="3631183"/>
              <a:ext cx="666492" cy="125107"/>
            </a:xfrm>
            <a:custGeom>
              <a:avLst/>
              <a:gdLst/>
              <a:ahLst/>
              <a:cxnLst/>
              <a:rect l="l" t="t" r="r" b="b"/>
              <a:pathLst>
                <a:path w="9504" h="1784" extrusionOk="0">
                  <a:moveTo>
                    <a:pt x="0" y="0"/>
                  </a:moveTo>
                  <a:lnTo>
                    <a:pt x="0" y="1784"/>
                  </a:lnTo>
                  <a:lnTo>
                    <a:pt x="9503" y="1784"/>
                  </a:lnTo>
                  <a:lnTo>
                    <a:pt x="9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5"/>
            <p:cNvSpPr/>
            <p:nvPr/>
          </p:nvSpPr>
          <p:spPr>
            <a:xfrm>
              <a:off x="7960333" y="3200388"/>
              <a:ext cx="642438" cy="635075"/>
            </a:xfrm>
            <a:custGeom>
              <a:avLst/>
              <a:gdLst/>
              <a:ahLst/>
              <a:cxnLst/>
              <a:rect l="l" t="t" r="r" b="b"/>
              <a:pathLst>
                <a:path w="9161" h="9056" extrusionOk="0">
                  <a:moveTo>
                    <a:pt x="595" y="0"/>
                  </a:moveTo>
                  <a:cubicBezTo>
                    <a:pt x="457" y="0"/>
                    <a:pt x="319" y="54"/>
                    <a:pt x="214" y="160"/>
                  </a:cubicBezTo>
                  <a:cubicBezTo>
                    <a:pt x="1" y="369"/>
                    <a:pt x="1" y="712"/>
                    <a:pt x="214" y="922"/>
                  </a:cubicBezTo>
                  <a:lnTo>
                    <a:pt x="8182" y="8894"/>
                  </a:lnTo>
                  <a:cubicBezTo>
                    <a:pt x="8289" y="9000"/>
                    <a:pt x="8427" y="9056"/>
                    <a:pt x="8565" y="9056"/>
                  </a:cubicBezTo>
                  <a:cubicBezTo>
                    <a:pt x="8703" y="9056"/>
                    <a:pt x="8842" y="9000"/>
                    <a:pt x="8948" y="8894"/>
                  </a:cubicBezTo>
                  <a:cubicBezTo>
                    <a:pt x="9161" y="8685"/>
                    <a:pt x="9161" y="8342"/>
                    <a:pt x="8948" y="8132"/>
                  </a:cubicBezTo>
                  <a:lnTo>
                    <a:pt x="976" y="160"/>
                  </a:lnTo>
                  <a:cubicBezTo>
                    <a:pt x="872" y="54"/>
                    <a:pt x="734" y="0"/>
                    <a:pt x="595" y="0"/>
                  </a:cubicBezTo>
                  <a:close/>
                </a:path>
              </a:pathLst>
            </a:custGeom>
            <a:solidFill>
              <a:srgbClr val="2823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5"/>
            <p:cNvSpPr/>
            <p:nvPr/>
          </p:nvSpPr>
          <p:spPr>
            <a:xfrm>
              <a:off x="4112640" y="3200388"/>
              <a:ext cx="642158" cy="635075"/>
            </a:xfrm>
            <a:custGeom>
              <a:avLst/>
              <a:gdLst/>
              <a:ahLst/>
              <a:cxnLst/>
              <a:rect l="l" t="t" r="r" b="b"/>
              <a:pathLst>
                <a:path w="9157" h="9056" extrusionOk="0">
                  <a:moveTo>
                    <a:pt x="8566" y="0"/>
                  </a:moveTo>
                  <a:cubicBezTo>
                    <a:pt x="8427" y="0"/>
                    <a:pt x="8288" y="54"/>
                    <a:pt x="8182" y="160"/>
                  </a:cubicBezTo>
                  <a:lnTo>
                    <a:pt x="209" y="8132"/>
                  </a:lnTo>
                  <a:cubicBezTo>
                    <a:pt x="0" y="8342"/>
                    <a:pt x="0" y="8685"/>
                    <a:pt x="209" y="8894"/>
                  </a:cubicBezTo>
                  <a:cubicBezTo>
                    <a:pt x="316" y="9000"/>
                    <a:pt x="454" y="9056"/>
                    <a:pt x="592" y="9056"/>
                  </a:cubicBezTo>
                  <a:cubicBezTo>
                    <a:pt x="730" y="9056"/>
                    <a:pt x="869" y="9000"/>
                    <a:pt x="975" y="8894"/>
                  </a:cubicBezTo>
                  <a:lnTo>
                    <a:pt x="8947" y="922"/>
                  </a:lnTo>
                  <a:cubicBezTo>
                    <a:pt x="9156" y="712"/>
                    <a:pt x="9156" y="369"/>
                    <a:pt x="8947" y="160"/>
                  </a:cubicBezTo>
                  <a:cubicBezTo>
                    <a:pt x="8842" y="54"/>
                    <a:pt x="8704" y="0"/>
                    <a:pt x="8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5475361" y="2511101"/>
              <a:ext cx="1172953" cy="666422"/>
            </a:xfrm>
            <a:custGeom>
              <a:avLst/>
              <a:gdLst/>
              <a:ahLst/>
              <a:cxnLst/>
              <a:rect l="l" t="t" r="r" b="b"/>
              <a:pathLst>
                <a:path w="16726" h="9503" extrusionOk="0">
                  <a:moveTo>
                    <a:pt x="14717" y="0"/>
                  </a:moveTo>
                  <a:lnTo>
                    <a:pt x="11130" y="5537"/>
                  </a:lnTo>
                  <a:lnTo>
                    <a:pt x="4622" y="7969"/>
                  </a:lnTo>
                  <a:cubicBezTo>
                    <a:pt x="4622" y="7969"/>
                    <a:pt x="3549" y="7299"/>
                    <a:pt x="2746" y="7299"/>
                  </a:cubicBezTo>
                  <a:cubicBezTo>
                    <a:pt x="2612" y="7299"/>
                    <a:pt x="2485" y="7317"/>
                    <a:pt x="2373" y="7361"/>
                  </a:cubicBezTo>
                  <a:cubicBezTo>
                    <a:pt x="1888" y="7601"/>
                    <a:pt x="2314" y="7847"/>
                    <a:pt x="2314" y="7847"/>
                  </a:cubicBezTo>
                  <a:cubicBezTo>
                    <a:pt x="2314" y="7847"/>
                    <a:pt x="1584" y="7847"/>
                    <a:pt x="731" y="8636"/>
                  </a:cubicBezTo>
                  <a:cubicBezTo>
                    <a:pt x="1" y="9315"/>
                    <a:pt x="1949" y="9502"/>
                    <a:pt x="3019" y="9502"/>
                  </a:cubicBezTo>
                  <a:cubicBezTo>
                    <a:pt x="3198" y="9502"/>
                    <a:pt x="3352" y="9497"/>
                    <a:pt x="3466" y="9488"/>
                  </a:cubicBezTo>
                  <a:cubicBezTo>
                    <a:pt x="4259" y="9428"/>
                    <a:pt x="5048" y="8943"/>
                    <a:pt x="5048" y="8943"/>
                  </a:cubicBezTo>
                  <a:lnTo>
                    <a:pt x="12286" y="6753"/>
                  </a:lnTo>
                  <a:lnTo>
                    <a:pt x="16726" y="1098"/>
                  </a:lnTo>
                  <a:lnTo>
                    <a:pt x="14717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5"/>
            <p:cNvSpPr/>
            <p:nvPr/>
          </p:nvSpPr>
          <p:spPr>
            <a:xfrm>
              <a:off x="6475591" y="2401491"/>
              <a:ext cx="319150" cy="308140"/>
            </a:xfrm>
            <a:custGeom>
              <a:avLst/>
              <a:gdLst/>
              <a:ahLst/>
              <a:cxnLst/>
              <a:rect l="l" t="t" r="r" b="b"/>
              <a:pathLst>
                <a:path w="4551" h="4394" extrusionOk="0">
                  <a:moveTo>
                    <a:pt x="3253" y="1"/>
                  </a:moveTo>
                  <a:lnTo>
                    <a:pt x="0" y="1165"/>
                  </a:lnTo>
                  <a:cubicBezTo>
                    <a:pt x="0" y="1165"/>
                    <a:pt x="166" y="1410"/>
                    <a:pt x="1737" y="4393"/>
                  </a:cubicBezTo>
                  <a:cubicBezTo>
                    <a:pt x="4550" y="917"/>
                    <a:pt x="3253" y="1"/>
                    <a:pt x="3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5"/>
            <p:cNvSpPr/>
            <p:nvPr/>
          </p:nvSpPr>
          <p:spPr>
            <a:xfrm>
              <a:off x="5506077" y="2552617"/>
              <a:ext cx="7854" cy="65078"/>
            </a:xfrm>
            <a:custGeom>
              <a:avLst/>
              <a:gdLst/>
              <a:ahLst/>
              <a:cxnLst/>
              <a:rect l="l" t="t" r="r" b="b"/>
              <a:pathLst>
                <a:path w="112" h="928" extrusionOk="0">
                  <a:moveTo>
                    <a:pt x="60" y="0"/>
                  </a:moveTo>
                  <a:cubicBezTo>
                    <a:pt x="17" y="155"/>
                    <a:pt x="5" y="312"/>
                    <a:pt x="0" y="466"/>
                  </a:cubicBezTo>
                  <a:cubicBezTo>
                    <a:pt x="0" y="620"/>
                    <a:pt x="9" y="774"/>
                    <a:pt x="48" y="928"/>
                  </a:cubicBezTo>
                  <a:cubicBezTo>
                    <a:pt x="91" y="774"/>
                    <a:pt x="104" y="620"/>
                    <a:pt x="111" y="466"/>
                  </a:cubicBezTo>
                  <a:cubicBezTo>
                    <a:pt x="111" y="312"/>
                    <a:pt x="104" y="159"/>
                    <a:pt x="60" y="0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5"/>
            <p:cNvSpPr/>
            <p:nvPr/>
          </p:nvSpPr>
          <p:spPr>
            <a:xfrm>
              <a:off x="5472626" y="2556824"/>
              <a:ext cx="21880" cy="120970"/>
            </a:xfrm>
            <a:custGeom>
              <a:avLst/>
              <a:gdLst/>
              <a:ahLst/>
              <a:cxnLst/>
              <a:rect l="l" t="t" r="r" b="b"/>
              <a:pathLst>
                <a:path w="312" h="1725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292"/>
                    <a:pt x="56" y="583"/>
                    <a:pt x="103" y="872"/>
                  </a:cubicBezTo>
                  <a:cubicBezTo>
                    <a:pt x="158" y="1157"/>
                    <a:pt x="217" y="1444"/>
                    <a:pt x="312" y="1725"/>
                  </a:cubicBezTo>
                  <a:cubicBezTo>
                    <a:pt x="304" y="1428"/>
                    <a:pt x="261" y="1140"/>
                    <a:pt x="209" y="852"/>
                  </a:cubicBezTo>
                  <a:cubicBezTo>
                    <a:pt x="154" y="565"/>
                    <a:pt x="95" y="280"/>
                    <a:pt x="0" y="0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5"/>
            <p:cNvSpPr/>
            <p:nvPr/>
          </p:nvSpPr>
          <p:spPr>
            <a:xfrm>
              <a:off x="5436931" y="2574427"/>
              <a:ext cx="37658" cy="125248"/>
            </a:xfrm>
            <a:custGeom>
              <a:avLst/>
              <a:gdLst/>
              <a:ahLst/>
              <a:cxnLst/>
              <a:rect l="l" t="t" r="r" b="b"/>
              <a:pathLst>
                <a:path w="537" h="1786" extrusionOk="0">
                  <a:moveTo>
                    <a:pt x="0" y="1"/>
                  </a:moveTo>
                  <a:lnTo>
                    <a:pt x="0" y="1"/>
                  </a:lnTo>
                  <a:cubicBezTo>
                    <a:pt x="52" y="309"/>
                    <a:pt x="130" y="609"/>
                    <a:pt x="217" y="909"/>
                  </a:cubicBezTo>
                  <a:cubicBezTo>
                    <a:pt x="308" y="1205"/>
                    <a:pt x="411" y="1497"/>
                    <a:pt x="537" y="1785"/>
                  </a:cubicBezTo>
                  <a:cubicBezTo>
                    <a:pt x="489" y="1474"/>
                    <a:pt x="411" y="1174"/>
                    <a:pt x="323" y="877"/>
                  </a:cubicBezTo>
                  <a:cubicBezTo>
                    <a:pt x="229" y="582"/>
                    <a:pt x="130" y="285"/>
                    <a:pt x="0" y="1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5"/>
            <p:cNvSpPr/>
            <p:nvPr/>
          </p:nvSpPr>
          <p:spPr>
            <a:xfrm>
              <a:off x="5407337" y="2590275"/>
              <a:ext cx="38219" cy="99932"/>
            </a:xfrm>
            <a:custGeom>
              <a:avLst/>
              <a:gdLst/>
              <a:ahLst/>
              <a:cxnLst/>
              <a:rect l="l" t="t" r="r" b="b"/>
              <a:pathLst>
                <a:path w="545" h="1425" extrusionOk="0">
                  <a:moveTo>
                    <a:pt x="0" y="0"/>
                  </a:moveTo>
                  <a:lnTo>
                    <a:pt x="0" y="0"/>
                  </a:lnTo>
                  <a:cubicBezTo>
                    <a:pt x="51" y="253"/>
                    <a:pt x="135" y="498"/>
                    <a:pt x="221" y="734"/>
                  </a:cubicBezTo>
                  <a:cubicBezTo>
                    <a:pt x="315" y="971"/>
                    <a:pt x="414" y="1204"/>
                    <a:pt x="545" y="1425"/>
                  </a:cubicBezTo>
                  <a:cubicBezTo>
                    <a:pt x="493" y="1172"/>
                    <a:pt x="410" y="931"/>
                    <a:pt x="324" y="695"/>
                  </a:cubicBezTo>
                  <a:cubicBezTo>
                    <a:pt x="229" y="458"/>
                    <a:pt x="130" y="225"/>
                    <a:pt x="0" y="0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5"/>
            <p:cNvSpPr/>
            <p:nvPr/>
          </p:nvSpPr>
          <p:spPr>
            <a:xfrm>
              <a:off x="5506918" y="2562575"/>
              <a:ext cx="22230" cy="65709"/>
            </a:xfrm>
            <a:custGeom>
              <a:avLst/>
              <a:gdLst/>
              <a:ahLst/>
              <a:cxnLst/>
              <a:rect l="l" t="t" r="r" b="b"/>
              <a:pathLst>
                <a:path w="317" h="937" extrusionOk="0">
                  <a:moveTo>
                    <a:pt x="79" y="0"/>
                  </a:moveTo>
                  <a:cubicBezTo>
                    <a:pt x="1" y="166"/>
                    <a:pt x="5" y="344"/>
                    <a:pt x="41" y="506"/>
                  </a:cubicBezTo>
                  <a:cubicBezTo>
                    <a:pt x="64" y="589"/>
                    <a:pt x="92" y="667"/>
                    <a:pt x="139" y="743"/>
                  </a:cubicBezTo>
                  <a:cubicBezTo>
                    <a:pt x="183" y="818"/>
                    <a:pt x="238" y="885"/>
                    <a:pt x="316" y="936"/>
                  </a:cubicBezTo>
                  <a:cubicBezTo>
                    <a:pt x="312" y="754"/>
                    <a:pt x="285" y="609"/>
                    <a:pt x="249" y="454"/>
                  </a:cubicBezTo>
                  <a:cubicBezTo>
                    <a:pt x="234" y="379"/>
                    <a:pt x="210" y="308"/>
                    <a:pt x="186" y="230"/>
                  </a:cubicBezTo>
                  <a:cubicBezTo>
                    <a:pt x="159" y="155"/>
                    <a:pt x="127" y="80"/>
                    <a:pt x="79" y="0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5"/>
            <p:cNvSpPr/>
            <p:nvPr/>
          </p:nvSpPr>
          <p:spPr>
            <a:xfrm>
              <a:off x="5637566" y="3058449"/>
              <a:ext cx="46565" cy="7714"/>
            </a:xfrm>
            <a:custGeom>
              <a:avLst/>
              <a:gdLst/>
              <a:ahLst/>
              <a:cxnLst/>
              <a:rect l="l" t="t" r="r" b="b"/>
              <a:pathLst>
                <a:path w="664" h="110" extrusionOk="0">
                  <a:moveTo>
                    <a:pt x="282" y="1"/>
                  </a:moveTo>
                  <a:cubicBezTo>
                    <a:pt x="188" y="1"/>
                    <a:pt x="94" y="11"/>
                    <a:pt x="1" y="42"/>
                  </a:cubicBezTo>
                  <a:cubicBezTo>
                    <a:pt x="107" y="89"/>
                    <a:pt x="218" y="104"/>
                    <a:pt x="328" y="108"/>
                  </a:cubicBezTo>
                  <a:cubicBezTo>
                    <a:pt x="350" y="109"/>
                    <a:pt x="372" y="109"/>
                    <a:pt x="394" y="109"/>
                  </a:cubicBezTo>
                  <a:cubicBezTo>
                    <a:pt x="483" y="109"/>
                    <a:pt x="572" y="100"/>
                    <a:pt x="664" y="69"/>
                  </a:cubicBezTo>
                  <a:cubicBezTo>
                    <a:pt x="553" y="26"/>
                    <a:pt x="442" y="9"/>
                    <a:pt x="332" y="2"/>
                  </a:cubicBezTo>
                  <a:cubicBezTo>
                    <a:pt x="316" y="1"/>
                    <a:pt x="299" y="1"/>
                    <a:pt x="282" y="1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5"/>
            <p:cNvSpPr/>
            <p:nvPr/>
          </p:nvSpPr>
          <p:spPr>
            <a:xfrm>
              <a:off x="5536302" y="3092742"/>
              <a:ext cx="106874" cy="14376"/>
            </a:xfrm>
            <a:custGeom>
              <a:avLst/>
              <a:gdLst/>
              <a:ahLst/>
              <a:cxnLst/>
              <a:rect l="l" t="t" r="r" b="b"/>
              <a:pathLst>
                <a:path w="1524" h="205" extrusionOk="0">
                  <a:moveTo>
                    <a:pt x="1417" y="1"/>
                  </a:moveTo>
                  <a:cubicBezTo>
                    <a:pt x="1199" y="1"/>
                    <a:pt x="978" y="22"/>
                    <a:pt x="758" y="50"/>
                  </a:cubicBezTo>
                  <a:cubicBezTo>
                    <a:pt x="505" y="85"/>
                    <a:pt x="249" y="129"/>
                    <a:pt x="0" y="203"/>
                  </a:cubicBezTo>
                  <a:cubicBezTo>
                    <a:pt x="34" y="204"/>
                    <a:pt x="67" y="205"/>
                    <a:pt x="100" y="205"/>
                  </a:cubicBezTo>
                  <a:cubicBezTo>
                    <a:pt x="325" y="205"/>
                    <a:pt x="545" y="183"/>
                    <a:pt x="766" y="156"/>
                  </a:cubicBezTo>
                  <a:cubicBezTo>
                    <a:pt x="1019" y="121"/>
                    <a:pt x="1271" y="77"/>
                    <a:pt x="1523" y="3"/>
                  </a:cubicBezTo>
                  <a:cubicBezTo>
                    <a:pt x="1488" y="1"/>
                    <a:pt x="1453" y="1"/>
                    <a:pt x="1417" y="1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5"/>
            <p:cNvSpPr/>
            <p:nvPr/>
          </p:nvSpPr>
          <p:spPr>
            <a:xfrm>
              <a:off x="5519331" y="3116936"/>
              <a:ext cx="126861" cy="25246"/>
            </a:xfrm>
            <a:custGeom>
              <a:avLst/>
              <a:gdLst/>
              <a:ahLst/>
              <a:cxnLst/>
              <a:rect l="l" t="t" r="r" b="b"/>
              <a:pathLst>
                <a:path w="1809" h="360" extrusionOk="0">
                  <a:moveTo>
                    <a:pt x="1809" y="0"/>
                  </a:moveTo>
                  <a:lnTo>
                    <a:pt x="1809" y="0"/>
                  </a:lnTo>
                  <a:cubicBezTo>
                    <a:pt x="1501" y="17"/>
                    <a:pt x="1197" y="68"/>
                    <a:pt x="897" y="126"/>
                  </a:cubicBezTo>
                  <a:cubicBezTo>
                    <a:pt x="593" y="190"/>
                    <a:pt x="294" y="257"/>
                    <a:pt x="1" y="359"/>
                  </a:cubicBezTo>
                  <a:cubicBezTo>
                    <a:pt x="309" y="339"/>
                    <a:pt x="613" y="292"/>
                    <a:pt x="913" y="233"/>
                  </a:cubicBezTo>
                  <a:cubicBezTo>
                    <a:pt x="1213" y="170"/>
                    <a:pt x="1513" y="99"/>
                    <a:pt x="1809" y="0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5"/>
            <p:cNvSpPr/>
            <p:nvPr/>
          </p:nvSpPr>
          <p:spPr>
            <a:xfrm>
              <a:off x="5555867" y="3147441"/>
              <a:ext cx="101404" cy="13254"/>
            </a:xfrm>
            <a:custGeom>
              <a:avLst/>
              <a:gdLst/>
              <a:ahLst/>
              <a:cxnLst/>
              <a:rect l="l" t="t" r="r" b="b"/>
              <a:pathLst>
                <a:path w="1446" h="189" extrusionOk="0">
                  <a:moveTo>
                    <a:pt x="1310" y="1"/>
                  </a:moveTo>
                  <a:cubicBezTo>
                    <a:pt x="1115" y="1"/>
                    <a:pt x="918" y="20"/>
                    <a:pt x="720" y="43"/>
                  </a:cubicBezTo>
                  <a:cubicBezTo>
                    <a:pt x="479" y="75"/>
                    <a:pt x="238" y="114"/>
                    <a:pt x="1" y="185"/>
                  </a:cubicBezTo>
                  <a:cubicBezTo>
                    <a:pt x="53" y="187"/>
                    <a:pt x="104" y="189"/>
                    <a:pt x="155" y="189"/>
                  </a:cubicBezTo>
                  <a:cubicBezTo>
                    <a:pt x="348" y="189"/>
                    <a:pt x="537" y="172"/>
                    <a:pt x="727" y="150"/>
                  </a:cubicBezTo>
                  <a:cubicBezTo>
                    <a:pt x="968" y="118"/>
                    <a:pt x="1205" y="79"/>
                    <a:pt x="1445" y="4"/>
                  </a:cubicBezTo>
                  <a:cubicBezTo>
                    <a:pt x="1400" y="2"/>
                    <a:pt x="1355" y="1"/>
                    <a:pt x="1310" y="1"/>
                  </a:cubicBezTo>
                  <a:close/>
                </a:path>
              </a:pathLst>
            </a:custGeom>
            <a:solidFill>
              <a:srgbClr val="CA6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5"/>
            <p:cNvSpPr/>
            <p:nvPr/>
          </p:nvSpPr>
          <p:spPr>
            <a:xfrm>
              <a:off x="5768424" y="2890563"/>
              <a:ext cx="2104" cy="1473"/>
            </a:xfrm>
            <a:custGeom>
              <a:avLst/>
              <a:gdLst/>
              <a:ahLst/>
              <a:cxnLst/>
              <a:rect l="l" t="t" r="r" b="b"/>
              <a:pathLst>
                <a:path w="30" h="21" extrusionOk="0">
                  <a:moveTo>
                    <a:pt x="13" y="0"/>
                  </a:moveTo>
                  <a:cubicBezTo>
                    <a:pt x="1" y="0"/>
                    <a:pt x="1" y="20"/>
                    <a:pt x="13" y="20"/>
                  </a:cubicBezTo>
                  <a:cubicBezTo>
                    <a:pt x="29" y="20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FF5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5"/>
            <p:cNvSpPr/>
            <p:nvPr/>
          </p:nvSpPr>
          <p:spPr>
            <a:xfrm>
              <a:off x="5663583" y="2802272"/>
              <a:ext cx="1964" cy="1753"/>
            </a:xfrm>
            <a:custGeom>
              <a:avLst/>
              <a:gdLst/>
              <a:ahLst/>
              <a:cxnLst/>
              <a:rect l="l" t="t" r="r" b="b"/>
              <a:pathLst>
                <a:path w="28" h="25" extrusionOk="0">
                  <a:moveTo>
                    <a:pt x="16" y="1"/>
                  </a:moveTo>
                  <a:cubicBezTo>
                    <a:pt x="0" y="1"/>
                    <a:pt x="0" y="24"/>
                    <a:pt x="16" y="24"/>
                  </a:cubicBezTo>
                  <a:cubicBezTo>
                    <a:pt x="28" y="24"/>
                    <a:pt x="28" y="1"/>
                    <a:pt x="16" y="1"/>
                  </a:cubicBezTo>
                  <a:close/>
                </a:path>
              </a:pathLst>
            </a:custGeom>
            <a:solidFill>
              <a:srgbClr val="FF5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5519120" y="279119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5F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5483425" y="273642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5533496" y="2764894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5514352" y="280781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5493103" y="2788667"/>
              <a:ext cx="70" cy="421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5500817" y="2739227"/>
              <a:ext cx="11150" cy="15288"/>
            </a:xfrm>
            <a:custGeom>
              <a:avLst/>
              <a:gdLst/>
              <a:ahLst/>
              <a:cxnLst/>
              <a:rect l="l" t="t" r="r" b="b"/>
              <a:pathLst>
                <a:path w="159" h="218" extrusionOk="0">
                  <a:moveTo>
                    <a:pt x="126" y="0"/>
                  </a:moveTo>
                  <a:cubicBezTo>
                    <a:pt x="111" y="0"/>
                    <a:pt x="97" y="9"/>
                    <a:pt x="99" y="27"/>
                  </a:cubicBezTo>
                  <a:cubicBezTo>
                    <a:pt x="99" y="59"/>
                    <a:pt x="92" y="95"/>
                    <a:pt x="75" y="122"/>
                  </a:cubicBezTo>
                  <a:cubicBezTo>
                    <a:pt x="60" y="153"/>
                    <a:pt x="37" y="166"/>
                    <a:pt x="13" y="185"/>
                  </a:cubicBezTo>
                  <a:cubicBezTo>
                    <a:pt x="1" y="193"/>
                    <a:pt x="4" y="213"/>
                    <a:pt x="20" y="217"/>
                  </a:cubicBezTo>
                  <a:cubicBezTo>
                    <a:pt x="24" y="218"/>
                    <a:pt x="28" y="218"/>
                    <a:pt x="32" y="218"/>
                  </a:cubicBezTo>
                  <a:cubicBezTo>
                    <a:pt x="67" y="218"/>
                    <a:pt x="101" y="186"/>
                    <a:pt x="119" y="157"/>
                  </a:cubicBezTo>
                  <a:cubicBezTo>
                    <a:pt x="143" y="118"/>
                    <a:pt x="159" y="75"/>
                    <a:pt x="155" y="27"/>
                  </a:cubicBezTo>
                  <a:cubicBezTo>
                    <a:pt x="155" y="9"/>
                    <a:pt x="140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5519120" y="2779340"/>
              <a:ext cx="70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5"/>
            <p:cNvSpPr/>
            <p:nvPr/>
          </p:nvSpPr>
          <p:spPr>
            <a:xfrm>
              <a:off x="5533496" y="2810267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5"/>
            <p:cNvSpPr/>
            <p:nvPr/>
          </p:nvSpPr>
          <p:spPr>
            <a:xfrm>
              <a:off x="5502220" y="2818051"/>
              <a:ext cx="10309" cy="6522"/>
            </a:xfrm>
            <a:custGeom>
              <a:avLst/>
              <a:gdLst/>
              <a:ahLst/>
              <a:cxnLst/>
              <a:rect l="l" t="t" r="r" b="b"/>
              <a:pathLst>
                <a:path w="147" h="93" extrusionOk="0">
                  <a:moveTo>
                    <a:pt x="44" y="0"/>
                  </a:moveTo>
                  <a:cubicBezTo>
                    <a:pt x="24" y="0"/>
                    <a:pt x="0" y="24"/>
                    <a:pt x="20" y="44"/>
                  </a:cubicBezTo>
                  <a:cubicBezTo>
                    <a:pt x="40" y="64"/>
                    <a:pt x="68" y="75"/>
                    <a:pt x="91" y="87"/>
                  </a:cubicBezTo>
                  <a:cubicBezTo>
                    <a:pt x="97" y="91"/>
                    <a:pt x="102" y="93"/>
                    <a:pt x="108" y="93"/>
                  </a:cubicBezTo>
                  <a:cubicBezTo>
                    <a:pt x="121" y="93"/>
                    <a:pt x="134" y="85"/>
                    <a:pt x="139" y="71"/>
                  </a:cubicBezTo>
                  <a:cubicBezTo>
                    <a:pt x="146" y="51"/>
                    <a:pt x="135" y="36"/>
                    <a:pt x="115" y="28"/>
                  </a:cubicBezTo>
                  <a:cubicBezTo>
                    <a:pt x="91" y="16"/>
                    <a:pt x="72" y="4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5"/>
            <p:cNvSpPr/>
            <p:nvPr/>
          </p:nvSpPr>
          <p:spPr>
            <a:xfrm>
              <a:off x="5457127" y="2783969"/>
              <a:ext cx="7223" cy="7083"/>
            </a:xfrm>
            <a:custGeom>
              <a:avLst/>
              <a:gdLst/>
              <a:ahLst/>
              <a:cxnLst/>
              <a:rect l="l" t="t" r="r" b="b"/>
              <a:pathLst>
                <a:path w="103" h="101" extrusionOk="0">
                  <a:moveTo>
                    <a:pt x="37" y="0"/>
                  </a:moveTo>
                  <a:cubicBezTo>
                    <a:pt x="22" y="0"/>
                    <a:pt x="7" y="12"/>
                    <a:pt x="4" y="29"/>
                  </a:cubicBezTo>
                  <a:cubicBezTo>
                    <a:pt x="0" y="44"/>
                    <a:pt x="8" y="64"/>
                    <a:pt x="28" y="68"/>
                  </a:cubicBezTo>
                  <a:cubicBezTo>
                    <a:pt x="30" y="69"/>
                    <a:pt x="32" y="70"/>
                    <a:pt x="35" y="71"/>
                  </a:cubicBezTo>
                  <a:lnTo>
                    <a:pt x="35" y="71"/>
                  </a:lnTo>
                  <a:cubicBezTo>
                    <a:pt x="36" y="76"/>
                    <a:pt x="38" y="80"/>
                    <a:pt x="40" y="84"/>
                  </a:cubicBezTo>
                  <a:cubicBezTo>
                    <a:pt x="46" y="94"/>
                    <a:pt x="58" y="101"/>
                    <a:pt x="71" y="101"/>
                  </a:cubicBezTo>
                  <a:cubicBezTo>
                    <a:pt x="74" y="101"/>
                    <a:pt x="76" y="100"/>
                    <a:pt x="79" y="100"/>
                  </a:cubicBezTo>
                  <a:cubicBezTo>
                    <a:pt x="95" y="96"/>
                    <a:pt x="103" y="84"/>
                    <a:pt x="103" y="68"/>
                  </a:cubicBezTo>
                  <a:cubicBezTo>
                    <a:pt x="103" y="56"/>
                    <a:pt x="99" y="44"/>
                    <a:pt x="99" y="33"/>
                  </a:cubicBezTo>
                  <a:cubicBezTo>
                    <a:pt x="95" y="20"/>
                    <a:pt x="83" y="13"/>
                    <a:pt x="71" y="9"/>
                  </a:cubicBezTo>
                  <a:cubicBezTo>
                    <a:pt x="64" y="5"/>
                    <a:pt x="55" y="5"/>
                    <a:pt x="44" y="1"/>
                  </a:cubicBezTo>
                  <a:cubicBezTo>
                    <a:pt x="42" y="1"/>
                    <a:pt x="39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5"/>
            <p:cNvSpPr/>
            <p:nvPr/>
          </p:nvSpPr>
          <p:spPr>
            <a:xfrm>
              <a:off x="5461826" y="2810617"/>
              <a:ext cx="5330" cy="4138"/>
            </a:xfrm>
            <a:custGeom>
              <a:avLst/>
              <a:gdLst/>
              <a:ahLst/>
              <a:cxnLst/>
              <a:rect l="l" t="t" r="r" b="b"/>
              <a:pathLst>
                <a:path w="76" h="59" extrusionOk="0">
                  <a:moveTo>
                    <a:pt x="36" y="0"/>
                  </a:moveTo>
                  <a:cubicBezTo>
                    <a:pt x="1" y="0"/>
                    <a:pt x="1" y="59"/>
                    <a:pt x="36" y="59"/>
                  </a:cubicBezTo>
                  <a:cubicBezTo>
                    <a:pt x="75" y="5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5480340" y="2850730"/>
              <a:ext cx="6241" cy="5049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44" y="0"/>
                  </a:moveTo>
                  <a:cubicBezTo>
                    <a:pt x="1" y="0"/>
                    <a:pt x="1" y="71"/>
                    <a:pt x="44" y="71"/>
                  </a:cubicBezTo>
                  <a:cubicBezTo>
                    <a:pt x="88" y="71"/>
                    <a:pt x="88" y="0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5"/>
            <p:cNvSpPr/>
            <p:nvPr/>
          </p:nvSpPr>
          <p:spPr>
            <a:xfrm>
              <a:off x="5485880" y="2879483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5"/>
            <p:cNvSpPr/>
            <p:nvPr/>
          </p:nvSpPr>
          <p:spPr>
            <a:xfrm>
              <a:off x="5505025" y="2915178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5"/>
            <p:cNvSpPr/>
            <p:nvPr/>
          </p:nvSpPr>
          <p:spPr>
            <a:xfrm>
              <a:off x="5538195" y="2829411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5516876" y="2793646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5485880" y="2781795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5485529" y="2784530"/>
              <a:ext cx="14587" cy="15779"/>
            </a:xfrm>
            <a:custGeom>
              <a:avLst/>
              <a:gdLst/>
              <a:ahLst/>
              <a:cxnLst/>
              <a:rect l="l" t="t" r="r" b="b"/>
              <a:pathLst>
                <a:path w="208" h="225" extrusionOk="0">
                  <a:moveTo>
                    <a:pt x="37" y="0"/>
                  </a:moveTo>
                  <a:cubicBezTo>
                    <a:pt x="18" y="0"/>
                    <a:pt x="0" y="15"/>
                    <a:pt x="9" y="36"/>
                  </a:cubicBezTo>
                  <a:cubicBezTo>
                    <a:pt x="29" y="79"/>
                    <a:pt x="41" y="127"/>
                    <a:pt x="69" y="167"/>
                  </a:cubicBezTo>
                  <a:cubicBezTo>
                    <a:pt x="88" y="194"/>
                    <a:pt x="123" y="225"/>
                    <a:pt x="159" y="225"/>
                  </a:cubicBezTo>
                  <a:cubicBezTo>
                    <a:pt x="169" y="225"/>
                    <a:pt x="178" y="223"/>
                    <a:pt x="187" y="218"/>
                  </a:cubicBezTo>
                  <a:cubicBezTo>
                    <a:pt x="207" y="210"/>
                    <a:pt x="203" y="186"/>
                    <a:pt x="187" y="178"/>
                  </a:cubicBezTo>
                  <a:cubicBezTo>
                    <a:pt x="171" y="167"/>
                    <a:pt x="156" y="167"/>
                    <a:pt x="140" y="154"/>
                  </a:cubicBezTo>
                  <a:cubicBezTo>
                    <a:pt x="128" y="143"/>
                    <a:pt x="116" y="131"/>
                    <a:pt x="109" y="119"/>
                  </a:cubicBezTo>
                  <a:cubicBezTo>
                    <a:pt x="93" y="88"/>
                    <a:pt x="80" y="52"/>
                    <a:pt x="69" y="21"/>
                  </a:cubicBezTo>
                  <a:cubicBezTo>
                    <a:pt x="63" y="6"/>
                    <a:pt x="50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5516876" y="2841263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5532655" y="2888880"/>
              <a:ext cx="6452" cy="4839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8" y="1"/>
                  </a:moveTo>
                  <a:cubicBezTo>
                    <a:pt x="0" y="1"/>
                    <a:pt x="0" y="68"/>
                    <a:pt x="48" y="68"/>
                  </a:cubicBezTo>
                  <a:cubicBezTo>
                    <a:pt x="91" y="68"/>
                    <a:pt x="91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5"/>
            <p:cNvSpPr/>
            <p:nvPr/>
          </p:nvSpPr>
          <p:spPr>
            <a:xfrm>
              <a:off x="5518840" y="2890914"/>
              <a:ext cx="16199" cy="7363"/>
            </a:xfrm>
            <a:custGeom>
              <a:avLst/>
              <a:gdLst/>
              <a:ahLst/>
              <a:cxnLst/>
              <a:rect l="l" t="t" r="r" b="b"/>
              <a:pathLst>
                <a:path w="231" h="105" extrusionOk="0">
                  <a:moveTo>
                    <a:pt x="177" y="1"/>
                  </a:moveTo>
                  <a:cubicBezTo>
                    <a:pt x="171" y="1"/>
                    <a:pt x="165" y="3"/>
                    <a:pt x="158" y="7"/>
                  </a:cubicBezTo>
                  <a:cubicBezTo>
                    <a:pt x="122" y="27"/>
                    <a:pt x="79" y="43"/>
                    <a:pt x="40" y="47"/>
                  </a:cubicBezTo>
                  <a:cubicBezTo>
                    <a:pt x="0" y="47"/>
                    <a:pt x="4" y="98"/>
                    <a:pt x="40" y="102"/>
                  </a:cubicBezTo>
                  <a:cubicBezTo>
                    <a:pt x="52" y="103"/>
                    <a:pt x="64" y="104"/>
                    <a:pt x="75" y="104"/>
                  </a:cubicBezTo>
                  <a:cubicBezTo>
                    <a:pt x="117" y="104"/>
                    <a:pt x="156" y="93"/>
                    <a:pt x="194" y="74"/>
                  </a:cubicBezTo>
                  <a:cubicBezTo>
                    <a:pt x="230" y="54"/>
                    <a:pt x="208" y="1"/>
                    <a:pt x="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5478727" y="2903607"/>
              <a:ext cx="4769" cy="6662"/>
            </a:xfrm>
            <a:custGeom>
              <a:avLst/>
              <a:gdLst/>
              <a:ahLst/>
              <a:cxnLst/>
              <a:rect l="l" t="t" r="r" b="b"/>
              <a:pathLst>
                <a:path w="68" h="95" extrusionOk="0">
                  <a:moveTo>
                    <a:pt x="35" y="0"/>
                  </a:moveTo>
                  <a:cubicBezTo>
                    <a:pt x="24" y="0"/>
                    <a:pt x="8" y="8"/>
                    <a:pt x="8" y="19"/>
                  </a:cubicBezTo>
                  <a:cubicBezTo>
                    <a:pt x="4" y="31"/>
                    <a:pt x="4" y="43"/>
                    <a:pt x="0" y="55"/>
                  </a:cubicBezTo>
                  <a:cubicBezTo>
                    <a:pt x="0" y="66"/>
                    <a:pt x="0" y="79"/>
                    <a:pt x="12" y="86"/>
                  </a:cubicBezTo>
                  <a:cubicBezTo>
                    <a:pt x="16" y="95"/>
                    <a:pt x="24" y="95"/>
                    <a:pt x="35" y="95"/>
                  </a:cubicBezTo>
                  <a:cubicBezTo>
                    <a:pt x="44" y="95"/>
                    <a:pt x="51" y="95"/>
                    <a:pt x="59" y="86"/>
                  </a:cubicBezTo>
                  <a:cubicBezTo>
                    <a:pt x="67" y="79"/>
                    <a:pt x="67" y="66"/>
                    <a:pt x="67" y="55"/>
                  </a:cubicBezTo>
                  <a:cubicBezTo>
                    <a:pt x="64" y="43"/>
                    <a:pt x="64" y="31"/>
                    <a:pt x="64" y="19"/>
                  </a:cubicBezTo>
                  <a:cubicBezTo>
                    <a:pt x="59" y="12"/>
                    <a:pt x="48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5475150" y="2905220"/>
              <a:ext cx="7223" cy="5610"/>
            </a:xfrm>
            <a:custGeom>
              <a:avLst/>
              <a:gdLst/>
              <a:ahLst/>
              <a:cxnLst/>
              <a:rect l="l" t="t" r="r" b="b"/>
              <a:pathLst>
                <a:path w="103" h="80" extrusionOk="0">
                  <a:moveTo>
                    <a:pt x="51" y="1"/>
                  </a:moveTo>
                  <a:cubicBezTo>
                    <a:pt x="0" y="1"/>
                    <a:pt x="0" y="79"/>
                    <a:pt x="51" y="79"/>
                  </a:cubicBezTo>
                  <a:cubicBezTo>
                    <a:pt x="102" y="79"/>
                    <a:pt x="102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5498924" y="2868332"/>
              <a:ext cx="5260" cy="3156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56" y="0"/>
                  </a:moveTo>
                  <a:cubicBezTo>
                    <a:pt x="54" y="0"/>
                    <a:pt x="53" y="1"/>
                    <a:pt x="51" y="1"/>
                  </a:cubicBezTo>
                  <a:cubicBezTo>
                    <a:pt x="40" y="1"/>
                    <a:pt x="28" y="1"/>
                    <a:pt x="20" y="6"/>
                  </a:cubicBezTo>
                  <a:cubicBezTo>
                    <a:pt x="8" y="6"/>
                    <a:pt x="0" y="10"/>
                    <a:pt x="0" y="21"/>
                  </a:cubicBezTo>
                  <a:cubicBezTo>
                    <a:pt x="0" y="33"/>
                    <a:pt x="8" y="41"/>
                    <a:pt x="20" y="41"/>
                  </a:cubicBezTo>
                  <a:cubicBezTo>
                    <a:pt x="28" y="41"/>
                    <a:pt x="40" y="45"/>
                    <a:pt x="51" y="45"/>
                  </a:cubicBezTo>
                  <a:cubicBezTo>
                    <a:pt x="64" y="45"/>
                    <a:pt x="75" y="33"/>
                    <a:pt x="75" y="21"/>
                  </a:cubicBezTo>
                  <a:cubicBezTo>
                    <a:pt x="75" y="11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5469260" y="2915178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5495277" y="2942317"/>
              <a:ext cx="5119" cy="13184"/>
            </a:xfrm>
            <a:custGeom>
              <a:avLst/>
              <a:gdLst/>
              <a:ahLst/>
              <a:cxnLst/>
              <a:rect l="l" t="t" r="r" b="b"/>
              <a:pathLst>
                <a:path w="73" h="188" extrusionOk="0">
                  <a:moveTo>
                    <a:pt x="37" y="0"/>
                  </a:moveTo>
                  <a:cubicBezTo>
                    <a:pt x="30" y="0"/>
                    <a:pt x="23" y="4"/>
                    <a:pt x="21" y="12"/>
                  </a:cubicBezTo>
                  <a:cubicBezTo>
                    <a:pt x="1" y="55"/>
                    <a:pt x="5" y="111"/>
                    <a:pt x="1" y="159"/>
                  </a:cubicBezTo>
                  <a:cubicBezTo>
                    <a:pt x="1" y="178"/>
                    <a:pt x="18" y="188"/>
                    <a:pt x="35" y="188"/>
                  </a:cubicBezTo>
                  <a:cubicBezTo>
                    <a:pt x="51" y="188"/>
                    <a:pt x="68" y="178"/>
                    <a:pt x="68" y="159"/>
                  </a:cubicBezTo>
                  <a:cubicBezTo>
                    <a:pt x="68" y="111"/>
                    <a:pt x="72" y="55"/>
                    <a:pt x="52" y="12"/>
                  </a:cubicBezTo>
                  <a:cubicBezTo>
                    <a:pt x="50" y="4"/>
                    <a:pt x="43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5502500" y="2941195"/>
              <a:ext cx="70" cy="281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5502991" y="2894701"/>
              <a:ext cx="5961" cy="12483"/>
            </a:xfrm>
            <a:custGeom>
              <a:avLst/>
              <a:gdLst/>
              <a:ahLst/>
              <a:cxnLst/>
              <a:rect l="l" t="t" r="r" b="b"/>
              <a:pathLst>
                <a:path w="85" h="178" extrusionOk="0">
                  <a:moveTo>
                    <a:pt x="61" y="0"/>
                  </a:moveTo>
                  <a:cubicBezTo>
                    <a:pt x="53" y="0"/>
                    <a:pt x="44" y="5"/>
                    <a:pt x="41" y="16"/>
                  </a:cubicBezTo>
                  <a:cubicBezTo>
                    <a:pt x="29" y="60"/>
                    <a:pt x="17" y="103"/>
                    <a:pt x="6" y="151"/>
                  </a:cubicBezTo>
                  <a:cubicBezTo>
                    <a:pt x="0" y="167"/>
                    <a:pt x="15" y="178"/>
                    <a:pt x="30" y="178"/>
                  </a:cubicBezTo>
                  <a:cubicBezTo>
                    <a:pt x="40" y="178"/>
                    <a:pt x="50" y="173"/>
                    <a:pt x="53" y="162"/>
                  </a:cubicBezTo>
                  <a:cubicBezTo>
                    <a:pt x="61" y="115"/>
                    <a:pt x="73" y="71"/>
                    <a:pt x="80" y="24"/>
                  </a:cubicBezTo>
                  <a:cubicBezTo>
                    <a:pt x="85" y="10"/>
                    <a:pt x="73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5526624" y="2849047"/>
              <a:ext cx="4418" cy="6101"/>
            </a:xfrm>
            <a:custGeom>
              <a:avLst/>
              <a:gdLst/>
              <a:ahLst/>
              <a:cxnLst/>
              <a:rect l="l" t="t" r="r" b="b"/>
              <a:pathLst>
                <a:path w="63" h="87" extrusionOk="0">
                  <a:moveTo>
                    <a:pt x="31" y="1"/>
                  </a:moveTo>
                  <a:cubicBezTo>
                    <a:pt x="15" y="1"/>
                    <a:pt x="8" y="12"/>
                    <a:pt x="8" y="24"/>
                  </a:cubicBezTo>
                  <a:cubicBezTo>
                    <a:pt x="4" y="36"/>
                    <a:pt x="4" y="48"/>
                    <a:pt x="4" y="59"/>
                  </a:cubicBezTo>
                  <a:cubicBezTo>
                    <a:pt x="0" y="75"/>
                    <a:pt x="15" y="87"/>
                    <a:pt x="31" y="87"/>
                  </a:cubicBezTo>
                  <a:cubicBezTo>
                    <a:pt x="44" y="87"/>
                    <a:pt x="63" y="75"/>
                    <a:pt x="59" y="59"/>
                  </a:cubicBezTo>
                  <a:cubicBezTo>
                    <a:pt x="59" y="48"/>
                    <a:pt x="55" y="36"/>
                    <a:pt x="55" y="24"/>
                  </a:cubicBezTo>
                  <a:cubicBezTo>
                    <a:pt x="55" y="12"/>
                    <a:pt x="4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5528798" y="2838809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5514352" y="2764894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5507199" y="2748274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5"/>
            <p:cNvSpPr/>
            <p:nvPr/>
          </p:nvSpPr>
          <p:spPr>
            <a:xfrm>
              <a:off x="5471504" y="2736422"/>
              <a:ext cx="70" cy="7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5464912" y="2741752"/>
              <a:ext cx="3927" cy="8205"/>
            </a:xfrm>
            <a:custGeom>
              <a:avLst/>
              <a:gdLst/>
              <a:ahLst/>
              <a:cxnLst/>
              <a:rect l="l" t="t" r="r" b="b"/>
              <a:pathLst>
                <a:path w="56" h="117" extrusionOk="0">
                  <a:moveTo>
                    <a:pt x="28" y="0"/>
                  </a:moveTo>
                  <a:cubicBezTo>
                    <a:pt x="14" y="0"/>
                    <a:pt x="0" y="9"/>
                    <a:pt x="0" y="26"/>
                  </a:cubicBezTo>
                  <a:cubicBezTo>
                    <a:pt x="0" y="50"/>
                    <a:pt x="4" y="74"/>
                    <a:pt x="8" y="101"/>
                  </a:cubicBezTo>
                  <a:cubicBezTo>
                    <a:pt x="8" y="111"/>
                    <a:pt x="18" y="116"/>
                    <a:pt x="28" y="116"/>
                  </a:cubicBezTo>
                  <a:cubicBezTo>
                    <a:pt x="38" y="116"/>
                    <a:pt x="48" y="111"/>
                    <a:pt x="48" y="101"/>
                  </a:cubicBezTo>
                  <a:cubicBezTo>
                    <a:pt x="51" y="74"/>
                    <a:pt x="55" y="50"/>
                    <a:pt x="55" y="26"/>
                  </a:cubicBezTo>
                  <a:cubicBezTo>
                    <a:pt x="55" y="9"/>
                    <a:pt x="41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6" name="Google Shape;1766;p45"/>
          <p:cNvSpPr txBox="1"/>
          <p:nvPr/>
        </p:nvSpPr>
        <p:spPr>
          <a:xfrm>
            <a:off x="6267300" y="3650750"/>
            <a:ext cx="2557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Do Hyeon"/>
                <a:ea typeface="Do Hyeon"/>
                <a:cs typeface="Do Hyeon"/>
                <a:sym typeface="Do Hyeon"/>
              </a:rPr>
              <a:t>구미 9조</a:t>
            </a:r>
            <a:endParaRPr sz="29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 Hyeon"/>
                <a:ea typeface="Do Hyeon"/>
                <a:cs typeface="Do Hyeon"/>
                <a:sym typeface="Do Hyeon"/>
              </a:rPr>
              <a:t>강민창 강유정 곽충섭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Do Hyeon"/>
                <a:ea typeface="Do Hyeon"/>
                <a:cs typeface="Do Hyeon"/>
                <a:sym typeface="Do Hyeon"/>
              </a:rPr>
              <a:t>김유리 정준영 지서연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26"/>
          <p:cNvGrpSpPr/>
          <p:nvPr/>
        </p:nvGrpSpPr>
        <p:grpSpPr>
          <a:xfrm>
            <a:off x="314000" y="2020325"/>
            <a:ext cx="8510400" cy="1625025"/>
            <a:chOff x="314000" y="2020325"/>
            <a:chExt cx="8510400" cy="1625025"/>
          </a:xfrm>
        </p:grpSpPr>
        <p:sp>
          <p:nvSpPr>
            <p:cNvPr id="423" name="Google Shape;423;p26"/>
            <p:cNvSpPr/>
            <p:nvPr/>
          </p:nvSpPr>
          <p:spPr>
            <a:xfrm>
              <a:off x="314000" y="2542250"/>
              <a:ext cx="8510400" cy="110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4" name="Google Shape;424;p26"/>
            <p:cNvGrpSpPr/>
            <p:nvPr/>
          </p:nvGrpSpPr>
          <p:grpSpPr>
            <a:xfrm>
              <a:off x="3524825" y="2020325"/>
              <a:ext cx="2076362" cy="641924"/>
              <a:chOff x="3527575" y="0"/>
              <a:chExt cx="2076362" cy="641924"/>
            </a:xfrm>
          </p:grpSpPr>
          <p:sp>
            <p:nvSpPr>
              <p:cNvPr id="425" name="Google Shape;425;p26"/>
              <p:cNvSpPr/>
              <p:nvPr/>
            </p:nvSpPr>
            <p:spPr>
              <a:xfrm>
                <a:off x="3527575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3547295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7" name="Google Shape;427;p26"/>
              <p:cNvGrpSpPr/>
              <p:nvPr/>
            </p:nvGrpSpPr>
            <p:grpSpPr>
              <a:xfrm>
                <a:off x="5557050" y="0"/>
                <a:ext cx="46887" cy="641924"/>
                <a:chOff x="2783050" y="0"/>
                <a:chExt cx="46887" cy="641924"/>
              </a:xfrm>
            </p:grpSpPr>
            <p:sp>
              <p:nvSpPr>
                <p:cNvPr id="428" name="Google Shape;428;p26"/>
                <p:cNvSpPr/>
                <p:nvPr/>
              </p:nvSpPr>
              <p:spPr>
                <a:xfrm>
                  <a:off x="2783050" y="595011"/>
                  <a:ext cx="46887" cy="4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1808" extrusionOk="0">
                      <a:moveTo>
                        <a:pt x="903" y="283"/>
                      </a:moveTo>
                      <a:cubicBezTo>
                        <a:pt x="1247" y="283"/>
                        <a:pt x="1524" y="561"/>
                        <a:pt x="1524" y="904"/>
                      </a:cubicBezTo>
                      <a:cubicBezTo>
                        <a:pt x="1524" y="1247"/>
                        <a:pt x="1247" y="1525"/>
                        <a:pt x="903" y="1525"/>
                      </a:cubicBezTo>
                      <a:cubicBezTo>
                        <a:pt x="560" y="1525"/>
                        <a:pt x="283" y="1247"/>
                        <a:pt x="283" y="904"/>
                      </a:cubicBezTo>
                      <a:cubicBezTo>
                        <a:pt x="283" y="561"/>
                        <a:pt x="560" y="283"/>
                        <a:pt x="903" y="283"/>
                      </a:cubicBezTo>
                      <a:close/>
                      <a:moveTo>
                        <a:pt x="903" y="1"/>
                      </a:moveTo>
                      <a:cubicBezTo>
                        <a:pt x="404" y="1"/>
                        <a:pt x="1" y="405"/>
                        <a:pt x="1" y="904"/>
                      </a:cubicBezTo>
                      <a:cubicBezTo>
                        <a:pt x="1" y="1403"/>
                        <a:pt x="404" y="1807"/>
                        <a:pt x="903" y="1807"/>
                      </a:cubicBezTo>
                      <a:cubicBezTo>
                        <a:pt x="1398" y="1807"/>
                        <a:pt x="1806" y="1403"/>
                        <a:pt x="1806" y="904"/>
                      </a:cubicBezTo>
                      <a:cubicBezTo>
                        <a:pt x="1806" y="405"/>
                        <a:pt x="1398" y="1"/>
                        <a:pt x="903" y="1"/>
                      </a:cubicBezTo>
                      <a:close/>
                    </a:path>
                  </a:pathLst>
                </a:custGeom>
                <a:solidFill>
                  <a:srgbClr val="0C343D"/>
                </a:solidFill>
                <a:ln w="9525" cap="flat" cmpd="sng">
                  <a:solidFill>
                    <a:srgbClr val="0C34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26"/>
                <p:cNvSpPr/>
                <p:nvPr/>
              </p:nvSpPr>
              <p:spPr>
                <a:xfrm>
                  <a:off x="2802770" y="0"/>
                  <a:ext cx="7343" cy="618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23836" extrusionOk="0">
                      <a:moveTo>
                        <a:pt x="0" y="1"/>
                      </a:moveTo>
                      <a:lnTo>
                        <a:pt x="0" y="23835"/>
                      </a:lnTo>
                      <a:lnTo>
                        <a:pt x="282" y="23835"/>
                      </a:lnTo>
                      <a:lnTo>
                        <a:pt x="282" y="1"/>
                      </a:lnTo>
                      <a:close/>
                    </a:path>
                  </a:pathLst>
                </a:custGeom>
                <a:solidFill>
                  <a:srgbClr val="0C343D"/>
                </a:solidFill>
                <a:ln w="9525" cap="flat" cmpd="sng">
                  <a:solidFill>
                    <a:srgbClr val="0C343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30" name="Google Shape;430;p26"/>
          <p:cNvGrpSpPr/>
          <p:nvPr/>
        </p:nvGrpSpPr>
        <p:grpSpPr>
          <a:xfrm>
            <a:off x="3291400" y="0"/>
            <a:ext cx="2555700" cy="2301750"/>
            <a:chOff x="3294150" y="0"/>
            <a:chExt cx="2555700" cy="2301750"/>
          </a:xfrm>
        </p:grpSpPr>
        <p:sp>
          <p:nvSpPr>
            <p:cNvPr id="431" name="Google Shape;431;p26"/>
            <p:cNvSpPr/>
            <p:nvPr/>
          </p:nvSpPr>
          <p:spPr>
            <a:xfrm>
              <a:off x="3294150" y="363150"/>
              <a:ext cx="2555700" cy="1938600"/>
            </a:xfrm>
            <a:prstGeom prst="rect">
              <a:avLst/>
            </a:prstGeom>
            <a:solidFill>
              <a:srgbClr val="FCD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352757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354729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C343D"/>
            </a:solidFill>
            <a:ln w="9525" cap="flat" cmpd="sng">
              <a:solidFill>
                <a:srgbClr val="0C34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" name="Google Shape;434;p26"/>
            <p:cNvGrpSpPr/>
            <p:nvPr/>
          </p:nvGrpSpPr>
          <p:grpSpPr>
            <a:xfrm>
              <a:off x="5557050" y="0"/>
              <a:ext cx="46887" cy="641924"/>
              <a:chOff x="2783050" y="0"/>
              <a:chExt cx="46887" cy="641924"/>
            </a:xfrm>
          </p:grpSpPr>
          <p:sp>
            <p:nvSpPr>
              <p:cNvPr id="435" name="Google Shape;435;p26"/>
              <p:cNvSpPr/>
              <p:nvPr/>
            </p:nvSpPr>
            <p:spPr>
              <a:xfrm>
                <a:off x="2783050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2802770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0C343D"/>
              </a:solidFill>
              <a:ln w="9525" cap="flat" cmpd="sng">
                <a:solidFill>
                  <a:srgbClr val="0C34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7" name="Google Shape;437;p26"/>
          <p:cNvSpPr/>
          <p:nvPr/>
        </p:nvSpPr>
        <p:spPr>
          <a:xfrm>
            <a:off x="4440650" y="0"/>
            <a:ext cx="262800" cy="26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6"/>
          <p:cNvSpPr txBox="1">
            <a:spLocks noGrp="1"/>
          </p:cNvSpPr>
          <p:nvPr>
            <p:ph type="ctrTitle"/>
          </p:nvPr>
        </p:nvSpPr>
        <p:spPr>
          <a:xfrm>
            <a:off x="1678462" y="2542250"/>
            <a:ext cx="57975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 altLang="en-US" sz="5400" dirty="0">
                <a:latin typeface="Do Hyeon"/>
                <a:ea typeface="Do Hyeon"/>
                <a:cs typeface="Do Hyeon"/>
                <a:sym typeface="Do Hyeon"/>
              </a:rPr>
              <a:t>기획 배경</a:t>
            </a:r>
            <a:endParaRPr sz="7900" dirty="0"/>
          </a:p>
        </p:txBody>
      </p:sp>
      <p:sp>
        <p:nvSpPr>
          <p:cNvPr id="439" name="Google Shape;439;p26"/>
          <p:cNvSpPr txBox="1">
            <a:spLocks noGrp="1"/>
          </p:cNvSpPr>
          <p:nvPr>
            <p:ph type="title" idx="2"/>
          </p:nvPr>
        </p:nvSpPr>
        <p:spPr>
          <a:xfrm>
            <a:off x="3783712" y="877525"/>
            <a:ext cx="15870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40" name="Google Shape;440;p26"/>
          <p:cNvGrpSpPr/>
          <p:nvPr/>
        </p:nvGrpSpPr>
        <p:grpSpPr>
          <a:xfrm rot="-483576" flipH="1">
            <a:off x="2051318" y="1747249"/>
            <a:ext cx="638644" cy="825944"/>
            <a:chOff x="7528764" y="3224546"/>
            <a:chExt cx="638659" cy="825963"/>
          </a:xfrm>
        </p:grpSpPr>
        <p:grpSp>
          <p:nvGrpSpPr>
            <p:cNvPr id="441" name="Google Shape;441;p26"/>
            <p:cNvGrpSpPr/>
            <p:nvPr/>
          </p:nvGrpSpPr>
          <p:grpSpPr>
            <a:xfrm rot="-1092437">
              <a:off x="7640106" y="3255500"/>
              <a:ext cx="320563" cy="764056"/>
              <a:chOff x="7089565" y="2941940"/>
              <a:chExt cx="537061" cy="1280073"/>
            </a:xfrm>
          </p:grpSpPr>
          <p:sp>
            <p:nvSpPr>
              <p:cNvPr id="442" name="Google Shape;442;p26"/>
              <p:cNvSpPr/>
              <p:nvPr/>
            </p:nvSpPr>
            <p:spPr>
              <a:xfrm>
                <a:off x="7242421" y="3003260"/>
                <a:ext cx="200248" cy="1218753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12422" extrusionOk="0">
                    <a:moveTo>
                      <a:pt x="115" y="1"/>
                    </a:moveTo>
                    <a:lnTo>
                      <a:pt x="1" y="45"/>
                    </a:lnTo>
                    <a:cubicBezTo>
                      <a:pt x="1796" y="4575"/>
                      <a:pt x="1919" y="12341"/>
                      <a:pt x="1919" y="12421"/>
                    </a:cubicBezTo>
                    <a:lnTo>
                      <a:pt x="2041" y="12417"/>
                    </a:lnTo>
                    <a:cubicBezTo>
                      <a:pt x="2041" y="12341"/>
                      <a:pt x="1919" y="4547"/>
                      <a:pt x="115" y="1"/>
                    </a:cubicBezTo>
                    <a:close/>
                  </a:path>
                </a:pathLst>
              </a:custGeom>
              <a:solidFill>
                <a:srgbClr val="0923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7422846" y="3619498"/>
                <a:ext cx="203780" cy="251659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565" extrusionOk="0">
                    <a:moveTo>
                      <a:pt x="1588" y="0"/>
                    </a:moveTo>
                    <a:cubicBezTo>
                      <a:pt x="1537" y="0"/>
                      <a:pt x="1458" y="28"/>
                      <a:pt x="1347" y="90"/>
                    </a:cubicBezTo>
                    <a:cubicBezTo>
                      <a:pt x="163" y="745"/>
                      <a:pt x="1" y="2565"/>
                      <a:pt x="1" y="2565"/>
                    </a:cubicBezTo>
                    <a:cubicBezTo>
                      <a:pt x="1" y="2565"/>
                      <a:pt x="2076" y="0"/>
                      <a:pt x="1588" y="0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7397338" y="3419253"/>
                <a:ext cx="202112" cy="230859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353" extrusionOk="0">
                    <a:moveTo>
                      <a:pt x="1678" y="0"/>
                    </a:moveTo>
                    <a:cubicBezTo>
                      <a:pt x="1637" y="0"/>
                      <a:pt x="1566" y="28"/>
                      <a:pt x="1460" y="90"/>
                    </a:cubicBezTo>
                    <a:cubicBezTo>
                      <a:pt x="383" y="722"/>
                      <a:pt x="1" y="2352"/>
                      <a:pt x="1" y="2352"/>
                    </a:cubicBezTo>
                    <a:cubicBezTo>
                      <a:pt x="1" y="2352"/>
                      <a:pt x="2060" y="0"/>
                      <a:pt x="1678" y="0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7374085" y="3226169"/>
                <a:ext cx="148150" cy="269024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742" extrusionOk="0">
                    <a:moveTo>
                      <a:pt x="1133" y="0"/>
                    </a:moveTo>
                    <a:cubicBezTo>
                      <a:pt x="1085" y="0"/>
                      <a:pt x="1013" y="40"/>
                      <a:pt x="912" y="129"/>
                    </a:cubicBezTo>
                    <a:cubicBezTo>
                      <a:pt x="1" y="922"/>
                      <a:pt x="4" y="2741"/>
                      <a:pt x="4" y="2741"/>
                    </a:cubicBezTo>
                    <a:cubicBezTo>
                      <a:pt x="327" y="2517"/>
                      <a:pt x="1509" y="0"/>
                      <a:pt x="1133" y="0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7329151" y="3064972"/>
                <a:ext cx="123426" cy="21761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218" extrusionOk="0">
                    <a:moveTo>
                      <a:pt x="893" y="1"/>
                    </a:moveTo>
                    <a:cubicBezTo>
                      <a:pt x="869" y="1"/>
                      <a:pt x="840" y="9"/>
                      <a:pt x="805" y="27"/>
                    </a:cubicBezTo>
                    <a:cubicBezTo>
                      <a:pt x="226" y="323"/>
                      <a:pt x="0" y="2217"/>
                      <a:pt x="0" y="2217"/>
                    </a:cubicBezTo>
                    <a:cubicBezTo>
                      <a:pt x="275" y="2077"/>
                      <a:pt x="1257" y="1"/>
                      <a:pt x="893" y="1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7279998" y="2941940"/>
                <a:ext cx="85947" cy="171501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48" extrusionOk="0">
                    <a:moveTo>
                      <a:pt x="705" y="1"/>
                    </a:moveTo>
                    <a:cubicBezTo>
                      <a:pt x="668" y="1"/>
                      <a:pt x="605" y="61"/>
                      <a:pt x="514" y="204"/>
                    </a:cubicBezTo>
                    <a:cubicBezTo>
                      <a:pt x="0" y="993"/>
                      <a:pt x="64" y="1747"/>
                      <a:pt x="64" y="1747"/>
                    </a:cubicBezTo>
                    <a:cubicBezTo>
                      <a:pt x="530" y="1252"/>
                      <a:pt x="876" y="1"/>
                      <a:pt x="705" y="1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7090939" y="2952144"/>
                <a:ext cx="162474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14" extrusionOk="0">
                    <a:moveTo>
                      <a:pt x="669" y="1"/>
                    </a:moveTo>
                    <a:cubicBezTo>
                      <a:pt x="0" y="1"/>
                      <a:pt x="1175" y="886"/>
                      <a:pt x="1655" y="913"/>
                    </a:cubicBezTo>
                    <a:cubicBezTo>
                      <a:pt x="1655" y="913"/>
                      <a:pt x="1410" y="25"/>
                      <a:pt x="692" y="1"/>
                    </a:cubicBezTo>
                    <a:cubicBezTo>
                      <a:pt x="684" y="1"/>
                      <a:pt x="677" y="1"/>
                      <a:pt x="669" y="1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7089565" y="3107945"/>
                <a:ext cx="219576" cy="9556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974" extrusionOk="0">
                    <a:moveTo>
                      <a:pt x="803" y="1"/>
                    </a:moveTo>
                    <a:cubicBezTo>
                      <a:pt x="757" y="1"/>
                      <a:pt x="711" y="6"/>
                      <a:pt x="666" y="16"/>
                    </a:cubicBezTo>
                    <a:cubicBezTo>
                      <a:pt x="0" y="168"/>
                      <a:pt x="1380" y="974"/>
                      <a:pt x="2155" y="974"/>
                    </a:cubicBezTo>
                    <a:cubicBezTo>
                      <a:pt x="2183" y="974"/>
                      <a:pt x="2211" y="973"/>
                      <a:pt x="2238" y="970"/>
                    </a:cubicBezTo>
                    <a:cubicBezTo>
                      <a:pt x="2238" y="970"/>
                      <a:pt x="1464" y="1"/>
                      <a:pt x="803" y="1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7126945" y="3272674"/>
                <a:ext cx="220851" cy="11793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202" extrusionOk="0">
                    <a:moveTo>
                      <a:pt x="752" y="0"/>
                    </a:moveTo>
                    <a:cubicBezTo>
                      <a:pt x="0" y="0"/>
                      <a:pt x="586" y="698"/>
                      <a:pt x="2251" y="1202"/>
                    </a:cubicBezTo>
                    <a:cubicBezTo>
                      <a:pt x="2251" y="1202"/>
                      <a:pt x="1655" y="38"/>
                      <a:pt x="815" y="2"/>
                    </a:cubicBezTo>
                    <a:cubicBezTo>
                      <a:pt x="793" y="1"/>
                      <a:pt x="772" y="0"/>
                      <a:pt x="752" y="0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7090350" y="3435147"/>
                <a:ext cx="295122" cy="139025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417" extrusionOk="0">
                    <a:moveTo>
                      <a:pt x="1029" y="0"/>
                    </a:moveTo>
                    <a:cubicBezTo>
                      <a:pt x="1004" y="0"/>
                      <a:pt x="979" y="1"/>
                      <a:pt x="955" y="3"/>
                    </a:cubicBezTo>
                    <a:cubicBezTo>
                      <a:pt x="0" y="87"/>
                      <a:pt x="1946" y="1258"/>
                      <a:pt x="3007" y="1416"/>
                    </a:cubicBezTo>
                    <a:cubicBezTo>
                      <a:pt x="3007" y="1416"/>
                      <a:pt x="1969" y="0"/>
                      <a:pt x="1029" y="0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7139209" y="3640984"/>
                <a:ext cx="271772" cy="137652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1403" extrusionOk="0">
                    <a:moveTo>
                      <a:pt x="720" y="1"/>
                    </a:moveTo>
                    <a:cubicBezTo>
                      <a:pt x="0" y="1"/>
                      <a:pt x="1042" y="1000"/>
                      <a:pt x="2770" y="1402"/>
                    </a:cubicBezTo>
                    <a:cubicBezTo>
                      <a:pt x="2770" y="1402"/>
                      <a:pt x="1790" y="123"/>
                      <a:pt x="843" y="9"/>
                    </a:cubicBezTo>
                    <a:cubicBezTo>
                      <a:pt x="798" y="4"/>
                      <a:pt x="756" y="1"/>
                      <a:pt x="720" y="1"/>
                    </a:cubicBezTo>
                    <a:close/>
                  </a:path>
                </a:pathLst>
              </a:custGeom>
              <a:solidFill>
                <a:srgbClr val="83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26"/>
            <p:cNvGrpSpPr/>
            <p:nvPr/>
          </p:nvGrpSpPr>
          <p:grpSpPr>
            <a:xfrm rot="1092976" flipH="1">
              <a:off x="7927588" y="3481327"/>
              <a:ext cx="177987" cy="424228"/>
              <a:chOff x="7089565" y="2941940"/>
              <a:chExt cx="537061" cy="1280073"/>
            </a:xfrm>
          </p:grpSpPr>
          <p:sp>
            <p:nvSpPr>
              <p:cNvPr id="454" name="Google Shape;454;p26"/>
              <p:cNvSpPr/>
              <p:nvPr/>
            </p:nvSpPr>
            <p:spPr>
              <a:xfrm>
                <a:off x="7242421" y="3003260"/>
                <a:ext cx="200248" cy="1218753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12422" extrusionOk="0">
                    <a:moveTo>
                      <a:pt x="115" y="1"/>
                    </a:moveTo>
                    <a:lnTo>
                      <a:pt x="1" y="45"/>
                    </a:lnTo>
                    <a:cubicBezTo>
                      <a:pt x="1796" y="4575"/>
                      <a:pt x="1919" y="12341"/>
                      <a:pt x="1919" y="12421"/>
                    </a:cubicBezTo>
                    <a:lnTo>
                      <a:pt x="2041" y="12417"/>
                    </a:lnTo>
                    <a:cubicBezTo>
                      <a:pt x="2041" y="12341"/>
                      <a:pt x="1919" y="4547"/>
                      <a:pt x="115" y="1"/>
                    </a:cubicBezTo>
                    <a:close/>
                  </a:path>
                </a:pathLst>
              </a:custGeom>
              <a:solidFill>
                <a:srgbClr val="0923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7422846" y="3619498"/>
                <a:ext cx="203780" cy="251659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565" extrusionOk="0">
                    <a:moveTo>
                      <a:pt x="1588" y="0"/>
                    </a:moveTo>
                    <a:cubicBezTo>
                      <a:pt x="1537" y="0"/>
                      <a:pt x="1458" y="28"/>
                      <a:pt x="1347" y="90"/>
                    </a:cubicBezTo>
                    <a:cubicBezTo>
                      <a:pt x="163" y="745"/>
                      <a:pt x="1" y="2565"/>
                      <a:pt x="1" y="2565"/>
                    </a:cubicBezTo>
                    <a:cubicBezTo>
                      <a:pt x="1" y="2565"/>
                      <a:pt x="2076" y="0"/>
                      <a:pt x="1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7397338" y="3419253"/>
                <a:ext cx="202112" cy="230859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353" extrusionOk="0">
                    <a:moveTo>
                      <a:pt x="1678" y="0"/>
                    </a:moveTo>
                    <a:cubicBezTo>
                      <a:pt x="1637" y="0"/>
                      <a:pt x="1566" y="28"/>
                      <a:pt x="1460" y="90"/>
                    </a:cubicBezTo>
                    <a:cubicBezTo>
                      <a:pt x="383" y="722"/>
                      <a:pt x="1" y="2352"/>
                      <a:pt x="1" y="2352"/>
                    </a:cubicBezTo>
                    <a:cubicBezTo>
                      <a:pt x="1" y="2352"/>
                      <a:pt x="2060" y="0"/>
                      <a:pt x="16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7374085" y="3226169"/>
                <a:ext cx="148150" cy="269024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742" extrusionOk="0">
                    <a:moveTo>
                      <a:pt x="1133" y="0"/>
                    </a:moveTo>
                    <a:cubicBezTo>
                      <a:pt x="1085" y="0"/>
                      <a:pt x="1013" y="40"/>
                      <a:pt x="912" y="129"/>
                    </a:cubicBezTo>
                    <a:cubicBezTo>
                      <a:pt x="1" y="922"/>
                      <a:pt x="4" y="2741"/>
                      <a:pt x="4" y="2741"/>
                    </a:cubicBezTo>
                    <a:cubicBezTo>
                      <a:pt x="327" y="2517"/>
                      <a:pt x="1509" y="0"/>
                      <a:pt x="1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7329151" y="3064972"/>
                <a:ext cx="123426" cy="21761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218" extrusionOk="0">
                    <a:moveTo>
                      <a:pt x="893" y="1"/>
                    </a:moveTo>
                    <a:cubicBezTo>
                      <a:pt x="869" y="1"/>
                      <a:pt x="840" y="9"/>
                      <a:pt x="805" y="27"/>
                    </a:cubicBezTo>
                    <a:cubicBezTo>
                      <a:pt x="226" y="323"/>
                      <a:pt x="0" y="2217"/>
                      <a:pt x="0" y="2217"/>
                    </a:cubicBezTo>
                    <a:cubicBezTo>
                      <a:pt x="275" y="2077"/>
                      <a:pt x="1257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7279998" y="2941940"/>
                <a:ext cx="85947" cy="171501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48" extrusionOk="0">
                    <a:moveTo>
                      <a:pt x="705" y="1"/>
                    </a:moveTo>
                    <a:cubicBezTo>
                      <a:pt x="668" y="1"/>
                      <a:pt x="605" y="61"/>
                      <a:pt x="514" y="204"/>
                    </a:cubicBezTo>
                    <a:cubicBezTo>
                      <a:pt x="0" y="993"/>
                      <a:pt x="64" y="1747"/>
                      <a:pt x="64" y="1747"/>
                    </a:cubicBezTo>
                    <a:cubicBezTo>
                      <a:pt x="530" y="1252"/>
                      <a:pt x="876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7090939" y="2952144"/>
                <a:ext cx="162474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14" extrusionOk="0">
                    <a:moveTo>
                      <a:pt x="669" y="1"/>
                    </a:moveTo>
                    <a:cubicBezTo>
                      <a:pt x="0" y="1"/>
                      <a:pt x="1175" y="886"/>
                      <a:pt x="1655" y="913"/>
                    </a:cubicBezTo>
                    <a:cubicBezTo>
                      <a:pt x="1655" y="913"/>
                      <a:pt x="1410" y="25"/>
                      <a:pt x="692" y="1"/>
                    </a:cubicBezTo>
                    <a:cubicBezTo>
                      <a:pt x="684" y="1"/>
                      <a:pt x="677" y="1"/>
                      <a:pt x="6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7089565" y="3107945"/>
                <a:ext cx="219576" cy="9556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974" extrusionOk="0">
                    <a:moveTo>
                      <a:pt x="803" y="1"/>
                    </a:moveTo>
                    <a:cubicBezTo>
                      <a:pt x="757" y="1"/>
                      <a:pt x="711" y="6"/>
                      <a:pt x="666" y="16"/>
                    </a:cubicBezTo>
                    <a:cubicBezTo>
                      <a:pt x="0" y="168"/>
                      <a:pt x="1380" y="974"/>
                      <a:pt x="2155" y="974"/>
                    </a:cubicBezTo>
                    <a:cubicBezTo>
                      <a:pt x="2183" y="974"/>
                      <a:pt x="2211" y="973"/>
                      <a:pt x="2238" y="970"/>
                    </a:cubicBezTo>
                    <a:cubicBezTo>
                      <a:pt x="2238" y="970"/>
                      <a:pt x="1464" y="1"/>
                      <a:pt x="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7126945" y="3272674"/>
                <a:ext cx="220851" cy="11793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202" extrusionOk="0">
                    <a:moveTo>
                      <a:pt x="752" y="0"/>
                    </a:moveTo>
                    <a:cubicBezTo>
                      <a:pt x="0" y="0"/>
                      <a:pt x="586" y="698"/>
                      <a:pt x="2251" y="1202"/>
                    </a:cubicBezTo>
                    <a:cubicBezTo>
                      <a:pt x="2251" y="1202"/>
                      <a:pt x="1655" y="38"/>
                      <a:pt x="815" y="2"/>
                    </a:cubicBezTo>
                    <a:cubicBezTo>
                      <a:pt x="793" y="1"/>
                      <a:pt x="772" y="0"/>
                      <a:pt x="7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7090350" y="3435147"/>
                <a:ext cx="295122" cy="139025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417" extrusionOk="0">
                    <a:moveTo>
                      <a:pt x="1029" y="0"/>
                    </a:moveTo>
                    <a:cubicBezTo>
                      <a:pt x="1004" y="0"/>
                      <a:pt x="979" y="1"/>
                      <a:pt x="955" y="3"/>
                    </a:cubicBezTo>
                    <a:cubicBezTo>
                      <a:pt x="0" y="87"/>
                      <a:pt x="1946" y="1258"/>
                      <a:pt x="3007" y="1416"/>
                    </a:cubicBezTo>
                    <a:cubicBezTo>
                      <a:pt x="3007" y="1416"/>
                      <a:pt x="1969" y="0"/>
                      <a:pt x="1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7139209" y="3640984"/>
                <a:ext cx="271772" cy="137652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1403" extrusionOk="0">
                    <a:moveTo>
                      <a:pt x="720" y="1"/>
                    </a:moveTo>
                    <a:cubicBezTo>
                      <a:pt x="0" y="1"/>
                      <a:pt x="1042" y="1000"/>
                      <a:pt x="2770" y="1402"/>
                    </a:cubicBezTo>
                    <a:cubicBezTo>
                      <a:pt x="2770" y="1402"/>
                      <a:pt x="1790" y="123"/>
                      <a:pt x="843" y="9"/>
                    </a:cubicBezTo>
                    <a:cubicBezTo>
                      <a:pt x="798" y="4"/>
                      <a:pt x="756" y="1"/>
                      <a:pt x="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오프라인에서 장 볼 때</a:t>
            </a:r>
            <a:endParaRPr dirty="0">
              <a:solidFill>
                <a:srgbClr val="2A2929"/>
              </a:solidFill>
            </a:endParaRPr>
          </a:p>
        </p:txBody>
      </p:sp>
      <p:grpSp>
        <p:nvGrpSpPr>
          <p:cNvPr id="61" name="Google Shape;1423;p43">
            <a:extLst>
              <a:ext uri="{FF2B5EF4-FFF2-40B4-BE49-F238E27FC236}">
                <a16:creationId xmlns:a16="http://schemas.microsoft.com/office/drawing/2014/main" id="{C0F686B1-C3A8-473C-99CB-A7FC76D70334}"/>
              </a:ext>
            </a:extLst>
          </p:cNvPr>
          <p:cNvGrpSpPr/>
          <p:nvPr/>
        </p:nvGrpSpPr>
        <p:grpSpPr>
          <a:xfrm>
            <a:off x="3656984" y="1883263"/>
            <a:ext cx="1826182" cy="3019429"/>
            <a:chOff x="6589688" y="2066700"/>
            <a:chExt cx="1826182" cy="3019429"/>
          </a:xfrm>
        </p:grpSpPr>
        <p:sp>
          <p:nvSpPr>
            <p:cNvPr id="62" name="Google Shape;1424;p43">
              <a:extLst>
                <a:ext uri="{FF2B5EF4-FFF2-40B4-BE49-F238E27FC236}">
                  <a16:creationId xmlns:a16="http://schemas.microsoft.com/office/drawing/2014/main" id="{375B7976-2CD1-4797-86B0-E47175AEC305}"/>
                </a:ext>
              </a:extLst>
            </p:cNvPr>
            <p:cNvSpPr/>
            <p:nvPr/>
          </p:nvSpPr>
          <p:spPr>
            <a:xfrm>
              <a:off x="6589688" y="4822085"/>
              <a:ext cx="1682084" cy="264044"/>
            </a:xfrm>
            <a:custGeom>
              <a:avLst/>
              <a:gdLst/>
              <a:ahLst/>
              <a:cxnLst/>
              <a:rect l="l" t="t" r="r" b="b"/>
              <a:pathLst>
                <a:path w="41064" h="6446" extrusionOk="0">
                  <a:moveTo>
                    <a:pt x="20534" y="1"/>
                  </a:moveTo>
                  <a:cubicBezTo>
                    <a:pt x="9191" y="1"/>
                    <a:pt x="0" y="1445"/>
                    <a:pt x="0" y="3225"/>
                  </a:cubicBezTo>
                  <a:cubicBezTo>
                    <a:pt x="0" y="5004"/>
                    <a:pt x="9191" y="6445"/>
                    <a:pt x="20534" y="6445"/>
                  </a:cubicBezTo>
                  <a:cubicBezTo>
                    <a:pt x="31872" y="6445"/>
                    <a:pt x="41063" y="5004"/>
                    <a:pt x="41063" y="3225"/>
                  </a:cubicBezTo>
                  <a:cubicBezTo>
                    <a:pt x="41063" y="1445"/>
                    <a:pt x="31872" y="1"/>
                    <a:pt x="20534" y="1"/>
                  </a:cubicBezTo>
                  <a:close/>
                </a:path>
              </a:pathLst>
            </a:custGeom>
            <a:solidFill>
              <a:srgbClr val="092329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425;p43">
              <a:extLst>
                <a:ext uri="{FF2B5EF4-FFF2-40B4-BE49-F238E27FC236}">
                  <a16:creationId xmlns:a16="http://schemas.microsoft.com/office/drawing/2014/main" id="{238C97D5-6F06-4B91-84E4-4D8D9B2A6DF4}"/>
                </a:ext>
              </a:extLst>
            </p:cNvPr>
            <p:cNvSpPr/>
            <p:nvPr/>
          </p:nvSpPr>
          <p:spPr>
            <a:xfrm>
              <a:off x="7811880" y="4006533"/>
              <a:ext cx="290752" cy="254623"/>
            </a:xfrm>
            <a:custGeom>
              <a:avLst/>
              <a:gdLst/>
              <a:ahLst/>
              <a:cxnLst/>
              <a:rect l="l" t="t" r="r" b="b"/>
              <a:pathLst>
                <a:path w="7098" h="6216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223" y="1350"/>
                    <a:pt x="1264" y="3170"/>
                    <a:pt x="944" y="5099"/>
                  </a:cubicBezTo>
                  <a:lnTo>
                    <a:pt x="1" y="5751"/>
                  </a:lnTo>
                  <a:cubicBezTo>
                    <a:pt x="446" y="6080"/>
                    <a:pt x="974" y="6216"/>
                    <a:pt x="1521" y="6216"/>
                  </a:cubicBezTo>
                  <a:cubicBezTo>
                    <a:pt x="2260" y="6216"/>
                    <a:pt x="3035" y="5969"/>
                    <a:pt x="3695" y="5620"/>
                  </a:cubicBezTo>
                  <a:cubicBezTo>
                    <a:pt x="4848" y="5013"/>
                    <a:pt x="5861" y="4128"/>
                    <a:pt x="7097" y="3718"/>
                  </a:cubicBezTo>
                  <a:cubicBezTo>
                    <a:pt x="6961" y="3707"/>
                    <a:pt x="6825" y="3702"/>
                    <a:pt x="6690" y="3702"/>
                  </a:cubicBezTo>
                  <a:cubicBezTo>
                    <a:pt x="5458" y="3702"/>
                    <a:pt x="4249" y="4132"/>
                    <a:pt x="3079" y="4551"/>
                  </a:cubicBezTo>
                  <a:cubicBezTo>
                    <a:pt x="3932" y="3718"/>
                    <a:pt x="4895" y="2996"/>
                    <a:pt x="5932" y="2408"/>
                  </a:cubicBezTo>
                  <a:lnTo>
                    <a:pt x="5932" y="2408"/>
                  </a:lnTo>
                  <a:cubicBezTo>
                    <a:pt x="4365" y="2747"/>
                    <a:pt x="3056" y="3781"/>
                    <a:pt x="1808" y="4787"/>
                  </a:cubicBezTo>
                  <a:cubicBezTo>
                    <a:pt x="3043" y="3541"/>
                    <a:pt x="4188" y="2203"/>
                    <a:pt x="5234" y="789"/>
                  </a:cubicBezTo>
                  <a:lnTo>
                    <a:pt x="5234" y="789"/>
                  </a:lnTo>
                  <a:cubicBezTo>
                    <a:pt x="3655" y="1623"/>
                    <a:pt x="2278" y="2838"/>
                    <a:pt x="1256" y="4302"/>
                  </a:cubicBezTo>
                  <a:cubicBezTo>
                    <a:pt x="1883" y="2783"/>
                    <a:pt x="2684" y="1339"/>
                    <a:pt x="3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426;p43">
              <a:extLst>
                <a:ext uri="{FF2B5EF4-FFF2-40B4-BE49-F238E27FC236}">
                  <a16:creationId xmlns:a16="http://schemas.microsoft.com/office/drawing/2014/main" id="{362183D4-D65E-4B32-88CD-B27521A5BEBF}"/>
                </a:ext>
              </a:extLst>
            </p:cNvPr>
            <p:cNvSpPr/>
            <p:nvPr/>
          </p:nvSpPr>
          <p:spPr>
            <a:xfrm>
              <a:off x="7494586" y="3872342"/>
              <a:ext cx="364075" cy="454069"/>
            </a:xfrm>
            <a:custGeom>
              <a:avLst/>
              <a:gdLst/>
              <a:ahLst/>
              <a:cxnLst/>
              <a:rect l="l" t="t" r="r" b="b"/>
              <a:pathLst>
                <a:path w="8888" h="11085" extrusionOk="0">
                  <a:moveTo>
                    <a:pt x="4562" y="1"/>
                  </a:moveTo>
                  <a:cubicBezTo>
                    <a:pt x="3299" y="1"/>
                    <a:pt x="3876" y="2570"/>
                    <a:pt x="5174" y="4914"/>
                  </a:cubicBezTo>
                  <a:cubicBezTo>
                    <a:pt x="4365" y="4169"/>
                    <a:pt x="3687" y="3859"/>
                    <a:pt x="3347" y="3859"/>
                  </a:cubicBezTo>
                  <a:cubicBezTo>
                    <a:pt x="2838" y="3859"/>
                    <a:pt x="3085" y="4553"/>
                    <a:pt x="4783" y="5530"/>
                  </a:cubicBezTo>
                  <a:cubicBezTo>
                    <a:pt x="4407" y="5496"/>
                    <a:pt x="4065" y="5480"/>
                    <a:pt x="3756" y="5480"/>
                  </a:cubicBezTo>
                  <a:cubicBezTo>
                    <a:pt x="0" y="5480"/>
                    <a:pt x="1040" y="7794"/>
                    <a:pt x="2838" y="7827"/>
                  </a:cubicBezTo>
                  <a:cubicBezTo>
                    <a:pt x="1523" y="9155"/>
                    <a:pt x="1451" y="9540"/>
                    <a:pt x="1809" y="9540"/>
                  </a:cubicBezTo>
                  <a:cubicBezTo>
                    <a:pt x="2303" y="9540"/>
                    <a:pt x="3618" y="8807"/>
                    <a:pt x="3619" y="8806"/>
                  </a:cubicBezTo>
                  <a:lnTo>
                    <a:pt x="3619" y="8806"/>
                  </a:lnTo>
                  <a:cubicBezTo>
                    <a:pt x="3617" y="8807"/>
                    <a:pt x="5" y="10838"/>
                    <a:pt x="2119" y="11071"/>
                  </a:cubicBezTo>
                  <a:cubicBezTo>
                    <a:pt x="2202" y="11080"/>
                    <a:pt x="2285" y="11084"/>
                    <a:pt x="2369" y="11084"/>
                  </a:cubicBezTo>
                  <a:cubicBezTo>
                    <a:pt x="4425" y="11084"/>
                    <a:pt x="6709" y="8403"/>
                    <a:pt x="6709" y="8403"/>
                  </a:cubicBezTo>
                  <a:lnTo>
                    <a:pt x="8887" y="9315"/>
                  </a:lnTo>
                  <a:cubicBezTo>
                    <a:pt x="8887" y="9315"/>
                    <a:pt x="8433" y="1686"/>
                    <a:pt x="7851" y="1686"/>
                  </a:cubicBezTo>
                  <a:cubicBezTo>
                    <a:pt x="7844" y="1686"/>
                    <a:pt x="7837" y="1687"/>
                    <a:pt x="7829" y="1690"/>
                  </a:cubicBezTo>
                  <a:cubicBezTo>
                    <a:pt x="7270" y="1882"/>
                    <a:pt x="7562" y="5209"/>
                    <a:pt x="7590" y="5519"/>
                  </a:cubicBezTo>
                  <a:lnTo>
                    <a:pt x="7590" y="5519"/>
                  </a:lnTo>
                  <a:cubicBezTo>
                    <a:pt x="7557" y="5169"/>
                    <a:pt x="7111" y="949"/>
                    <a:pt x="5174" y="147"/>
                  </a:cubicBezTo>
                  <a:cubicBezTo>
                    <a:pt x="4935" y="47"/>
                    <a:pt x="4732" y="1"/>
                    <a:pt x="4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27;p43">
              <a:extLst>
                <a:ext uri="{FF2B5EF4-FFF2-40B4-BE49-F238E27FC236}">
                  <a16:creationId xmlns:a16="http://schemas.microsoft.com/office/drawing/2014/main" id="{6CFE6E03-786B-41A5-8106-3AC0C366FA59}"/>
                </a:ext>
              </a:extLst>
            </p:cNvPr>
            <p:cNvSpPr/>
            <p:nvPr/>
          </p:nvSpPr>
          <p:spPr>
            <a:xfrm>
              <a:off x="8082026" y="3749005"/>
              <a:ext cx="216364" cy="497162"/>
            </a:xfrm>
            <a:custGeom>
              <a:avLst/>
              <a:gdLst/>
              <a:ahLst/>
              <a:cxnLst/>
              <a:rect l="l" t="t" r="r" b="b"/>
              <a:pathLst>
                <a:path w="5282" h="12137" extrusionOk="0">
                  <a:moveTo>
                    <a:pt x="3530" y="0"/>
                  </a:moveTo>
                  <a:cubicBezTo>
                    <a:pt x="3262" y="0"/>
                    <a:pt x="2975" y="216"/>
                    <a:pt x="2699" y="604"/>
                  </a:cubicBezTo>
                  <a:cubicBezTo>
                    <a:pt x="1393" y="2451"/>
                    <a:pt x="0" y="12136"/>
                    <a:pt x="0" y="12136"/>
                  </a:cubicBezTo>
                  <a:lnTo>
                    <a:pt x="4187" y="11489"/>
                  </a:lnTo>
                  <a:cubicBezTo>
                    <a:pt x="5282" y="3052"/>
                    <a:pt x="4537" y="0"/>
                    <a:pt x="3530" y="0"/>
                  </a:cubicBezTo>
                  <a:close/>
                </a:path>
              </a:pathLst>
            </a:custGeom>
            <a:solidFill>
              <a:srgbClr val="DC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428;p43">
              <a:extLst>
                <a:ext uri="{FF2B5EF4-FFF2-40B4-BE49-F238E27FC236}">
                  <a16:creationId xmlns:a16="http://schemas.microsoft.com/office/drawing/2014/main" id="{609D62D5-D34E-4E7B-97FB-87C255E9B058}"/>
                </a:ext>
              </a:extLst>
            </p:cNvPr>
            <p:cNvSpPr/>
            <p:nvPr/>
          </p:nvSpPr>
          <p:spPr>
            <a:xfrm>
              <a:off x="8166244" y="3863453"/>
              <a:ext cx="88807" cy="29698"/>
            </a:xfrm>
            <a:custGeom>
              <a:avLst/>
              <a:gdLst/>
              <a:ahLst/>
              <a:cxnLst/>
              <a:rect l="l" t="t" r="r" b="b"/>
              <a:pathLst>
                <a:path w="2168" h="725" extrusionOk="0">
                  <a:moveTo>
                    <a:pt x="1073" y="1"/>
                  </a:moveTo>
                  <a:cubicBezTo>
                    <a:pt x="418" y="1"/>
                    <a:pt x="0" y="546"/>
                    <a:pt x="0" y="546"/>
                  </a:cubicBezTo>
                  <a:cubicBezTo>
                    <a:pt x="0" y="546"/>
                    <a:pt x="362" y="724"/>
                    <a:pt x="969" y="724"/>
                  </a:cubicBezTo>
                  <a:cubicBezTo>
                    <a:pt x="1302" y="724"/>
                    <a:pt x="1707" y="671"/>
                    <a:pt x="2167" y="506"/>
                  </a:cubicBezTo>
                  <a:cubicBezTo>
                    <a:pt x="1761" y="128"/>
                    <a:pt x="1389" y="1"/>
                    <a:pt x="1073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429;p43">
              <a:extLst>
                <a:ext uri="{FF2B5EF4-FFF2-40B4-BE49-F238E27FC236}">
                  <a16:creationId xmlns:a16="http://schemas.microsoft.com/office/drawing/2014/main" id="{C6F0727E-269D-41E4-8FA2-5102CCEDE4DF}"/>
                </a:ext>
              </a:extLst>
            </p:cNvPr>
            <p:cNvSpPr/>
            <p:nvPr/>
          </p:nvSpPr>
          <p:spPr>
            <a:xfrm>
              <a:off x="8144903" y="3974173"/>
              <a:ext cx="100604" cy="33548"/>
            </a:xfrm>
            <a:custGeom>
              <a:avLst/>
              <a:gdLst/>
              <a:ahLst/>
              <a:cxnLst/>
              <a:rect l="l" t="t" r="r" b="b"/>
              <a:pathLst>
                <a:path w="2456" h="819" extrusionOk="0">
                  <a:moveTo>
                    <a:pt x="1213" y="0"/>
                  </a:moveTo>
                  <a:cubicBezTo>
                    <a:pt x="472" y="0"/>
                    <a:pt x="0" y="617"/>
                    <a:pt x="0" y="617"/>
                  </a:cubicBezTo>
                  <a:cubicBezTo>
                    <a:pt x="0" y="617"/>
                    <a:pt x="411" y="819"/>
                    <a:pt x="1100" y="819"/>
                  </a:cubicBezTo>
                  <a:cubicBezTo>
                    <a:pt x="1476" y="819"/>
                    <a:pt x="1935" y="759"/>
                    <a:pt x="2455" y="574"/>
                  </a:cubicBezTo>
                  <a:cubicBezTo>
                    <a:pt x="1993" y="145"/>
                    <a:pt x="1572" y="0"/>
                    <a:pt x="1213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430;p43">
              <a:extLst>
                <a:ext uri="{FF2B5EF4-FFF2-40B4-BE49-F238E27FC236}">
                  <a16:creationId xmlns:a16="http://schemas.microsoft.com/office/drawing/2014/main" id="{35F569F3-A00E-49F8-A812-2539D33C61C3}"/>
                </a:ext>
              </a:extLst>
            </p:cNvPr>
            <p:cNvSpPr/>
            <p:nvPr/>
          </p:nvSpPr>
          <p:spPr>
            <a:xfrm>
              <a:off x="8122578" y="4078380"/>
              <a:ext cx="122437" cy="40799"/>
            </a:xfrm>
            <a:custGeom>
              <a:avLst/>
              <a:gdLst/>
              <a:ahLst/>
              <a:cxnLst/>
              <a:rect l="l" t="t" r="r" b="b"/>
              <a:pathLst>
                <a:path w="2989" h="996" extrusionOk="0">
                  <a:moveTo>
                    <a:pt x="1477" y="0"/>
                  </a:moveTo>
                  <a:cubicBezTo>
                    <a:pt x="576" y="0"/>
                    <a:pt x="1" y="749"/>
                    <a:pt x="1" y="749"/>
                  </a:cubicBezTo>
                  <a:cubicBezTo>
                    <a:pt x="1" y="749"/>
                    <a:pt x="501" y="996"/>
                    <a:pt x="1342" y="996"/>
                  </a:cubicBezTo>
                  <a:cubicBezTo>
                    <a:pt x="1799" y="996"/>
                    <a:pt x="2356" y="923"/>
                    <a:pt x="2988" y="698"/>
                  </a:cubicBezTo>
                  <a:cubicBezTo>
                    <a:pt x="2427" y="176"/>
                    <a:pt x="1914" y="0"/>
                    <a:pt x="1477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431;p43">
              <a:extLst>
                <a:ext uri="{FF2B5EF4-FFF2-40B4-BE49-F238E27FC236}">
                  <a16:creationId xmlns:a16="http://schemas.microsoft.com/office/drawing/2014/main" id="{71D9094A-4AF7-4DF0-A586-30CCC0BB13C1}"/>
                </a:ext>
              </a:extLst>
            </p:cNvPr>
            <p:cNvSpPr/>
            <p:nvPr/>
          </p:nvSpPr>
          <p:spPr>
            <a:xfrm>
              <a:off x="7815280" y="3035326"/>
              <a:ext cx="345519" cy="1007063"/>
            </a:xfrm>
            <a:custGeom>
              <a:avLst/>
              <a:gdLst/>
              <a:ahLst/>
              <a:cxnLst/>
              <a:rect l="l" t="t" r="r" b="b"/>
              <a:pathLst>
                <a:path w="8435" h="24585" extrusionOk="0">
                  <a:moveTo>
                    <a:pt x="0" y="0"/>
                  </a:moveTo>
                  <a:lnTo>
                    <a:pt x="1370" y="10628"/>
                  </a:lnTo>
                  <a:lnTo>
                    <a:pt x="4579" y="20743"/>
                  </a:lnTo>
                  <a:cubicBezTo>
                    <a:pt x="3801" y="21066"/>
                    <a:pt x="3936" y="22645"/>
                    <a:pt x="3936" y="22645"/>
                  </a:cubicBezTo>
                  <a:cubicBezTo>
                    <a:pt x="3936" y="22645"/>
                    <a:pt x="3320" y="23126"/>
                    <a:pt x="3616" y="23876"/>
                  </a:cubicBezTo>
                  <a:cubicBezTo>
                    <a:pt x="3796" y="24333"/>
                    <a:pt x="4045" y="24422"/>
                    <a:pt x="4213" y="24422"/>
                  </a:cubicBezTo>
                  <a:cubicBezTo>
                    <a:pt x="4320" y="24422"/>
                    <a:pt x="4393" y="24386"/>
                    <a:pt x="4393" y="24386"/>
                  </a:cubicBezTo>
                  <a:cubicBezTo>
                    <a:pt x="4393" y="24386"/>
                    <a:pt x="4638" y="24577"/>
                    <a:pt x="4885" y="24577"/>
                  </a:cubicBezTo>
                  <a:cubicBezTo>
                    <a:pt x="5030" y="24577"/>
                    <a:pt x="5176" y="24511"/>
                    <a:pt x="5273" y="24302"/>
                  </a:cubicBezTo>
                  <a:cubicBezTo>
                    <a:pt x="5421" y="24451"/>
                    <a:pt x="5609" y="24585"/>
                    <a:pt x="5800" y="24585"/>
                  </a:cubicBezTo>
                  <a:cubicBezTo>
                    <a:pt x="5991" y="24585"/>
                    <a:pt x="6185" y="24451"/>
                    <a:pt x="6346" y="24062"/>
                  </a:cubicBezTo>
                  <a:cubicBezTo>
                    <a:pt x="6443" y="24098"/>
                    <a:pt x="6528" y="24115"/>
                    <a:pt x="6604" y="24115"/>
                  </a:cubicBezTo>
                  <a:cubicBezTo>
                    <a:pt x="7307" y="24115"/>
                    <a:pt x="7175" y="22696"/>
                    <a:pt x="7175" y="22696"/>
                  </a:cubicBezTo>
                  <a:cubicBezTo>
                    <a:pt x="7175" y="22696"/>
                    <a:pt x="8435" y="22242"/>
                    <a:pt x="7953" y="21572"/>
                  </a:cubicBezTo>
                  <a:cubicBezTo>
                    <a:pt x="7468" y="20905"/>
                    <a:pt x="5692" y="20707"/>
                    <a:pt x="5692" y="20707"/>
                  </a:cubicBezTo>
                  <a:lnTo>
                    <a:pt x="4007" y="10115"/>
                  </a:lnTo>
                  <a:lnTo>
                    <a:pt x="2779" y="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432;p43">
              <a:extLst>
                <a:ext uri="{FF2B5EF4-FFF2-40B4-BE49-F238E27FC236}">
                  <a16:creationId xmlns:a16="http://schemas.microsoft.com/office/drawing/2014/main" id="{532DAC08-4124-486F-B4F8-1D9CEBC44420}"/>
                </a:ext>
              </a:extLst>
            </p:cNvPr>
            <p:cNvSpPr/>
            <p:nvPr/>
          </p:nvSpPr>
          <p:spPr>
            <a:xfrm>
              <a:off x="8044545" y="3924650"/>
              <a:ext cx="64680" cy="46861"/>
            </a:xfrm>
            <a:custGeom>
              <a:avLst/>
              <a:gdLst/>
              <a:ahLst/>
              <a:cxnLst/>
              <a:rect l="l" t="t" r="r" b="b"/>
              <a:pathLst>
                <a:path w="1579" h="1144" extrusionOk="0">
                  <a:moveTo>
                    <a:pt x="1134" y="0"/>
                  </a:moveTo>
                  <a:cubicBezTo>
                    <a:pt x="1093" y="0"/>
                    <a:pt x="1051" y="2"/>
                    <a:pt x="1010" y="7"/>
                  </a:cubicBezTo>
                  <a:cubicBezTo>
                    <a:pt x="876" y="23"/>
                    <a:pt x="738" y="54"/>
                    <a:pt x="607" y="105"/>
                  </a:cubicBezTo>
                  <a:cubicBezTo>
                    <a:pt x="478" y="156"/>
                    <a:pt x="355" y="227"/>
                    <a:pt x="241" y="318"/>
                  </a:cubicBezTo>
                  <a:cubicBezTo>
                    <a:pt x="186" y="366"/>
                    <a:pt x="138" y="421"/>
                    <a:pt x="91" y="476"/>
                  </a:cubicBezTo>
                  <a:cubicBezTo>
                    <a:pt x="44" y="539"/>
                    <a:pt x="0" y="634"/>
                    <a:pt x="20" y="733"/>
                  </a:cubicBezTo>
                  <a:cubicBezTo>
                    <a:pt x="39" y="832"/>
                    <a:pt x="106" y="894"/>
                    <a:pt x="170" y="941"/>
                  </a:cubicBezTo>
                  <a:cubicBezTo>
                    <a:pt x="233" y="989"/>
                    <a:pt x="299" y="1021"/>
                    <a:pt x="367" y="1048"/>
                  </a:cubicBezTo>
                  <a:cubicBezTo>
                    <a:pt x="501" y="1096"/>
                    <a:pt x="639" y="1127"/>
                    <a:pt x="778" y="1136"/>
                  </a:cubicBezTo>
                  <a:cubicBezTo>
                    <a:pt x="835" y="1141"/>
                    <a:pt x="894" y="1144"/>
                    <a:pt x="953" y="1144"/>
                  </a:cubicBezTo>
                  <a:cubicBezTo>
                    <a:pt x="1173" y="1144"/>
                    <a:pt x="1395" y="1104"/>
                    <a:pt x="1578" y="985"/>
                  </a:cubicBezTo>
                  <a:lnTo>
                    <a:pt x="1578" y="985"/>
                  </a:lnTo>
                  <a:cubicBezTo>
                    <a:pt x="1460" y="1025"/>
                    <a:pt x="1342" y="1041"/>
                    <a:pt x="1222" y="1041"/>
                  </a:cubicBezTo>
                  <a:cubicBezTo>
                    <a:pt x="1209" y="1041"/>
                    <a:pt x="1197" y="1041"/>
                    <a:pt x="1184" y="1041"/>
                  </a:cubicBezTo>
                  <a:cubicBezTo>
                    <a:pt x="1053" y="1041"/>
                    <a:pt x="924" y="1025"/>
                    <a:pt x="797" y="1005"/>
                  </a:cubicBezTo>
                  <a:cubicBezTo>
                    <a:pt x="667" y="977"/>
                    <a:pt x="541" y="946"/>
                    <a:pt x="426" y="894"/>
                  </a:cubicBezTo>
                  <a:cubicBezTo>
                    <a:pt x="316" y="851"/>
                    <a:pt x="201" y="772"/>
                    <a:pt x="190" y="697"/>
                  </a:cubicBezTo>
                  <a:cubicBezTo>
                    <a:pt x="181" y="666"/>
                    <a:pt x="190" y="622"/>
                    <a:pt x="225" y="579"/>
                  </a:cubicBezTo>
                  <a:cubicBezTo>
                    <a:pt x="261" y="528"/>
                    <a:pt x="304" y="484"/>
                    <a:pt x="347" y="440"/>
                  </a:cubicBezTo>
                  <a:cubicBezTo>
                    <a:pt x="438" y="358"/>
                    <a:pt x="549" y="287"/>
                    <a:pt x="663" y="227"/>
                  </a:cubicBezTo>
                  <a:cubicBezTo>
                    <a:pt x="778" y="172"/>
                    <a:pt x="900" y="121"/>
                    <a:pt x="1026" y="89"/>
                  </a:cubicBezTo>
                  <a:cubicBezTo>
                    <a:pt x="1113" y="65"/>
                    <a:pt x="1203" y="40"/>
                    <a:pt x="1294" y="40"/>
                  </a:cubicBezTo>
                  <a:cubicBezTo>
                    <a:pt x="1335" y="40"/>
                    <a:pt x="1376" y="45"/>
                    <a:pt x="1417" y="58"/>
                  </a:cubicBezTo>
                  <a:cubicBezTo>
                    <a:pt x="1361" y="14"/>
                    <a:pt x="1286" y="7"/>
                    <a:pt x="1219" y="3"/>
                  </a:cubicBezTo>
                  <a:cubicBezTo>
                    <a:pt x="1191" y="1"/>
                    <a:pt x="1163" y="0"/>
                    <a:pt x="1134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433;p43">
              <a:extLst>
                <a:ext uri="{FF2B5EF4-FFF2-40B4-BE49-F238E27FC236}">
                  <a16:creationId xmlns:a16="http://schemas.microsoft.com/office/drawing/2014/main" id="{6102FF18-DFB5-4E43-AD98-0DF5F23C420C}"/>
                </a:ext>
              </a:extLst>
            </p:cNvPr>
            <p:cNvSpPr/>
            <p:nvPr/>
          </p:nvSpPr>
          <p:spPr>
            <a:xfrm>
              <a:off x="7473409" y="2137318"/>
              <a:ext cx="421135" cy="679404"/>
            </a:xfrm>
            <a:custGeom>
              <a:avLst/>
              <a:gdLst/>
              <a:ahLst/>
              <a:cxnLst/>
              <a:rect l="l" t="t" r="r" b="b"/>
              <a:pathLst>
                <a:path w="10281" h="16586" extrusionOk="0">
                  <a:moveTo>
                    <a:pt x="3461" y="0"/>
                  </a:moveTo>
                  <a:lnTo>
                    <a:pt x="3559" y="3363"/>
                  </a:lnTo>
                  <a:lnTo>
                    <a:pt x="3757" y="13477"/>
                  </a:lnTo>
                  <a:lnTo>
                    <a:pt x="0" y="14729"/>
                  </a:lnTo>
                  <a:cubicBezTo>
                    <a:pt x="1942" y="16128"/>
                    <a:pt x="3490" y="16585"/>
                    <a:pt x="4685" y="16585"/>
                  </a:cubicBezTo>
                  <a:cubicBezTo>
                    <a:pt x="6890" y="16585"/>
                    <a:pt x="7890" y="15026"/>
                    <a:pt x="7940" y="14953"/>
                  </a:cubicBezTo>
                  <a:lnTo>
                    <a:pt x="7940" y="14953"/>
                  </a:lnTo>
                  <a:lnTo>
                    <a:pt x="7940" y="14953"/>
                  </a:lnTo>
                  <a:cubicBezTo>
                    <a:pt x="7941" y="14951"/>
                    <a:pt x="7942" y="14950"/>
                    <a:pt x="7941" y="14950"/>
                  </a:cubicBezTo>
                  <a:lnTo>
                    <a:pt x="7941" y="14950"/>
                  </a:lnTo>
                  <a:cubicBezTo>
                    <a:pt x="7941" y="14950"/>
                    <a:pt x="7941" y="14951"/>
                    <a:pt x="7940" y="14953"/>
                  </a:cubicBezTo>
                  <a:lnTo>
                    <a:pt x="7940" y="14953"/>
                  </a:lnTo>
                  <a:lnTo>
                    <a:pt x="5505" y="13655"/>
                  </a:lnTo>
                  <a:lnTo>
                    <a:pt x="4811" y="8801"/>
                  </a:lnTo>
                  <a:lnTo>
                    <a:pt x="8501" y="9922"/>
                  </a:lnTo>
                  <a:cubicBezTo>
                    <a:pt x="10280" y="7384"/>
                    <a:pt x="9559" y="332"/>
                    <a:pt x="9559" y="332"/>
                  </a:cubicBezTo>
                  <a:cubicBezTo>
                    <a:pt x="8304" y="35"/>
                    <a:pt x="3461" y="0"/>
                    <a:pt x="3461" y="0"/>
                  </a:cubicBez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434;p43">
              <a:extLst>
                <a:ext uri="{FF2B5EF4-FFF2-40B4-BE49-F238E27FC236}">
                  <a16:creationId xmlns:a16="http://schemas.microsoft.com/office/drawing/2014/main" id="{36ADAFC6-76DE-4D09-A9C0-21C800B723A7}"/>
                </a:ext>
              </a:extLst>
            </p:cNvPr>
            <p:cNvSpPr/>
            <p:nvPr/>
          </p:nvSpPr>
          <p:spPr>
            <a:xfrm>
              <a:off x="7621774" y="2339424"/>
              <a:ext cx="241433" cy="204321"/>
            </a:xfrm>
            <a:custGeom>
              <a:avLst/>
              <a:gdLst/>
              <a:ahLst/>
              <a:cxnLst/>
              <a:rect l="l" t="t" r="r" b="b"/>
              <a:pathLst>
                <a:path w="5894" h="4988" extrusionOk="0">
                  <a:moveTo>
                    <a:pt x="3300" y="0"/>
                  </a:moveTo>
                  <a:cubicBezTo>
                    <a:pt x="1683" y="0"/>
                    <a:pt x="502" y="1076"/>
                    <a:pt x="1" y="1633"/>
                  </a:cubicBezTo>
                  <a:lnTo>
                    <a:pt x="36" y="3504"/>
                  </a:lnTo>
                  <a:lnTo>
                    <a:pt x="1189" y="3867"/>
                  </a:lnTo>
                  <a:lnTo>
                    <a:pt x="4879" y="4988"/>
                  </a:lnTo>
                  <a:cubicBezTo>
                    <a:pt x="5416" y="4226"/>
                    <a:pt x="5724" y="3057"/>
                    <a:pt x="5893" y="1795"/>
                  </a:cubicBezTo>
                  <a:cubicBezTo>
                    <a:pt x="5487" y="978"/>
                    <a:pt x="4764" y="86"/>
                    <a:pt x="3533" y="8"/>
                  </a:cubicBezTo>
                  <a:cubicBezTo>
                    <a:pt x="3454" y="3"/>
                    <a:pt x="3376" y="0"/>
                    <a:pt x="3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435;p43">
              <a:extLst>
                <a:ext uri="{FF2B5EF4-FFF2-40B4-BE49-F238E27FC236}">
                  <a16:creationId xmlns:a16="http://schemas.microsoft.com/office/drawing/2014/main" id="{470332A6-3C49-48FA-B706-AACF9E42D572}"/>
                </a:ext>
              </a:extLst>
            </p:cNvPr>
            <p:cNvSpPr/>
            <p:nvPr/>
          </p:nvSpPr>
          <p:spPr>
            <a:xfrm>
              <a:off x="7585400" y="2066700"/>
              <a:ext cx="369932" cy="285017"/>
            </a:xfrm>
            <a:custGeom>
              <a:avLst/>
              <a:gdLst/>
              <a:ahLst/>
              <a:cxnLst/>
              <a:rect l="l" t="t" r="r" b="b"/>
              <a:pathLst>
                <a:path w="9031" h="6958" extrusionOk="0">
                  <a:moveTo>
                    <a:pt x="3489" y="0"/>
                  </a:moveTo>
                  <a:cubicBezTo>
                    <a:pt x="2900" y="0"/>
                    <a:pt x="0" y="1890"/>
                    <a:pt x="0" y="1890"/>
                  </a:cubicBezTo>
                  <a:lnTo>
                    <a:pt x="498" y="6957"/>
                  </a:lnTo>
                  <a:lnTo>
                    <a:pt x="1220" y="6176"/>
                  </a:lnTo>
                  <a:lnTo>
                    <a:pt x="1023" y="1925"/>
                  </a:lnTo>
                  <a:lnTo>
                    <a:pt x="1023" y="1925"/>
                  </a:lnTo>
                  <a:cubicBezTo>
                    <a:pt x="1024" y="1925"/>
                    <a:pt x="5301" y="1989"/>
                    <a:pt x="6971" y="2186"/>
                  </a:cubicBezTo>
                  <a:cubicBezTo>
                    <a:pt x="7658" y="2267"/>
                    <a:pt x="8236" y="2327"/>
                    <a:pt x="8564" y="2327"/>
                  </a:cubicBezTo>
                  <a:cubicBezTo>
                    <a:pt x="9030" y="2327"/>
                    <a:pt x="8992" y="2206"/>
                    <a:pt x="8044" y="1859"/>
                  </a:cubicBezTo>
                  <a:cubicBezTo>
                    <a:pt x="6581" y="1323"/>
                    <a:pt x="6118" y="1298"/>
                    <a:pt x="6043" y="1298"/>
                  </a:cubicBezTo>
                  <a:cubicBezTo>
                    <a:pt x="6035" y="1298"/>
                    <a:pt x="6031" y="1298"/>
                    <a:pt x="6031" y="1298"/>
                  </a:cubicBezTo>
                  <a:cubicBezTo>
                    <a:pt x="6031" y="1298"/>
                    <a:pt x="7649" y="1101"/>
                    <a:pt x="5376" y="706"/>
                  </a:cubicBezTo>
                  <a:cubicBezTo>
                    <a:pt x="4990" y="651"/>
                    <a:pt x="4620" y="632"/>
                    <a:pt x="4297" y="632"/>
                  </a:cubicBezTo>
                  <a:cubicBezTo>
                    <a:pt x="3652" y="632"/>
                    <a:pt x="3197" y="706"/>
                    <a:pt x="3197" y="706"/>
                  </a:cubicBezTo>
                  <a:cubicBezTo>
                    <a:pt x="3197" y="706"/>
                    <a:pt x="3592" y="608"/>
                    <a:pt x="3592" y="78"/>
                  </a:cubicBezTo>
                  <a:cubicBezTo>
                    <a:pt x="3592" y="25"/>
                    <a:pt x="3555" y="0"/>
                    <a:pt x="3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436;p43">
              <a:extLst>
                <a:ext uri="{FF2B5EF4-FFF2-40B4-BE49-F238E27FC236}">
                  <a16:creationId xmlns:a16="http://schemas.microsoft.com/office/drawing/2014/main" id="{AD79C5A7-EFC9-47A0-92CC-E74E9AC6A726}"/>
                </a:ext>
              </a:extLst>
            </p:cNvPr>
            <p:cNvSpPr/>
            <p:nvPr/>
          </p:nvSpPr>
          <p:spPr>
            <a:xfrm>
              <a:off x="7537105" y="2278719"/>
              <a:ext cx="111213" cy="102324"/>
            </a:xfrm>
            <a:custGeom>
              <a:avLst/>
              <a:gdLst/>
              <a:ahLst/>
              <a:cxnLst/>
              <a:rect l="l" t="t" r="r" b="b"/>
              <a:pathLst>
                <a:path w="2715" h="2498" extrusionOk="0">
                  <a:moveTo>
                    <a:pt x="1550" y="1"/>
                  </a:moveTo>
                  <a:cubicBezTo>
                    <a:pt x="1327" y="1"/>
                    <a:pt x="1076" y="95"/>
                    <a:pt x="809" y="353"/>
                  </a:cubicBezTo>
                  <a:cubicBezTo>
                    <a:pt x="0" y="1135"/>
                    <a:pt x="1394" y="2497"/>
                    <a:pt x="2276" y="2497"/>
                  </a:cubicBezTo>
                  <a:cubicBezTo>
                    <a:pt x="2449" y="2497"/>
                    <a:pt x="2602" y="2445"/>
                    <a:pt x="2715" y="2326"/>
                  </a:cubicBezTo>
                  <a:lnTo>
                    <a:pt x="2529" y="736"/>
                  </a:lnTo>
                  <a:cubicBezTo>
                    <a:pt x="2529" y="658"/>
                    <a:pt x="2136" y="1"/>
                    <a:pt x="1550" y="1"/>
                  </a:cubicBez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437;p43">
              <a:extLst>
                <a:ext uri="{FF2B5EF4-FFF2-40B4-BE49-F238E27FC236}">
                  <a16:creationId xmlns:a16="http://schemas.microsoft.com/office/drawing/2014/main" id="{1A27D378-4FEF-4279-88BD-4A1C3B82AAE1}"/>
                </a:ext>
              </a:extLst>
            </p:cNvPr>
            <p:cNvSpPr/>
            <p:nvPr/>
          </p:nvSpPr>
          <p:spPr>
            <a:xfrm>
              <a:off x="7102701" y="3488447"/>
              <a:ext cx="768702" cy="1254640"/>
            </a:xfrm>
            <a:custGeom>
              <a:avLst/>
              <a:gdLst/>
              <a:ahLst/>
              <a:cxnLst/>
              <a:rect l="l" t="t" r="r" b="b"/>
              <a:pathLst>
                <a:path w="18766" h="30629" extrusionOk="0">
                  <a:moveTo>
                    <a:pt x="18766" y="0"/>
                  </a:moveTo>
                  <a:lnTo>
                    <a:pt x="8864" y="474"/>
                  </a:lnTo>
                  <a:lnTo>
                    <a:pt x="1" y="29989"/>
                  </a:lnTo>
                  <a:lnTo>
                    <a:pt x="1034" y="30628"/>
                  </a:lnTo>
                  <a:lnTo>
                    <a:pt x="12405" y="3244"/>
                  </a:lnTo>
                  <a:lnTo>
                    <a:pt x="15119" y="2849"/>
                  </a:lnTo>
                  <a:lnTo>
                    <a:pt x="15119" y="2849"/>
                  </a:lnTo>
                  <a:lnTo>
                    <a:pt x="9405" y="29938"/>
                  </a:lnTo>
                  <a:lnTo>
                    <a:pt x="9405" y="29938"/>
                  </a:lnTo>
                  <a:lnTo>
                    <a:pt x="11032" y="29003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438;p43">
              <a:extLst>
                <a:ext uri="{FF2B5EF4-FFF2-40B4-BE49-F238E27FC236}">
                  <a16:creationId xmlns:a16="http://schemas.microsoft.com/office/drawing/2014/main" id="{89F62F3A-FC56-4AB5-8CAE-0BA51926F8ED}"/>
                </a:ext>
              </a:extLst>
            </p:cNvPr>
            <p:cNvSpPr/>
            <p:nvPr/>
          </p:nvSpPr>
          <p:spPr>
            <a:xfrm>
              <a:off x="7274046" y="2735936"/>
              <a:ext cx="673546" cy="818595"/>
            </a:xfrm>
            <a:custGeom>
              <a:avLst/>
              <a:gdLst/>
              <a:ahLst/>
              <a:cxnLst/>
              <a:rect l="l" t="t" r="r" b="b"/>
              <a:pathLst>
                <a:path w="16443" h="19984" extrusionOk="0">
                  <a:moveTo>
                    <a:pt x="5218" y="0"/>
                  </a:moveTo>
                  <a:cubicBezTo>
                    <a:pt x="4397" y="225"/>
                    <a:pt x="2720" y="841"/>
                    <a:pt x="2720" y="841"/>
                  </a:cubicBezTo>
                  <a:lnTo>
                    <a:pt x="1" y="8485"/>
                  </a:lnTo>
                  <a:cubicBezTo>
                    <a:pt x="1" y="8485"/>
                    <a:pt x="893" y="8236"/>
                    <a:pt x="1880" y="8236"/>
                  </a:cubicBezTo>
                  <a:cubicBezTo>
                    <a:pt x="2374" y="8236"/>
                    <a:pt x="2891" y="8298"/>
                    <a:pt x="3332" y="8485"/>
                  </a:cubicBezTo>
                  <a:cubicBezTo>
                    <a:pt x="3332" y="8485"/>
                    <a:pt x="2949" y="18075"/>
                    <a:pt x="2977" y="18845"/>
                  </a:cubicBezTo>
                  <a:cubicBezTo>
                    <a:pt x="4402" y="19643"/>
                    <a:pt x="6463" y="19984"/>
                    <a:pt x="8512" y="19984"/>
                  </a:cubicBezTo>
                  <a:cubicBezTo>
                    <a:pt x="11172" y="19984"/>
                    <a:pt x="13811" y="19410"/>
                    <a:pt x="15018" y="18521"/>
                  </a:cubicBezTo>
                  <a:cubicBezTo>
                    <a:pt x="14433" y="13107"/>
                    <a:pt x="13621" y="8280"/>
                    <a:pt x="13621" y="8280"/>
                  </a:cubicBezTo>
                  <a:cubicBezTo>
                    <a:pt x="13621" y="8280"/>
                    <a:pt x="15858" y="8051"/>
                    <a:pt x="16442" y="7215"/>
                  </a:cubicBezTo>
                  <a:lnTo>
                    <a:pt x="15069" y="1472"/>
                  </a:lnTo>
                  <a:lnTo>
                    <a:pt x="12314" y="40"/>
                  </a:lnTo>
                  <a:cubicBezTo>
                    <a:pt x="12314" y="40"/>
                    <a:pt x="11676" y="1637"/>
                    <a:pt x="9592" y="1637"/>
                  </a:cubicBezTo>
                  <a:cubicBezTo>
                    <a:pt x="8539" y="1637"/>
                    <a:pt x="7116" y="1229"/>
                    <a:pt x="5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439;p43">
              <a:extLst>
                <a:ext uri="{FF2B5EF4-FFF2-40B4-BE49-F238E27FC236}">
                  <a16:creationId xmlns:a16="http://schemas.microsoft.com/office/drawing/2014/main" id="{347537E5-F8B9-4CA4-858E-3ED7E3CEE346}"/>
                </a:ext>
              </a:extLst>
            </p:cNvPr>
            <p:cNvSpPr/>
            <p:nvPr/>
          </p:nvSpPr>
          <p:spPr>
            <a:xfrm>
              <a:off x="7828551" y="2880122"/>
              <a:ext cx="24782" cy="166513"/>
            </a:xfrm>
            <a:custGeom>
              <a:avLst/>
              <a:gdLst/>
              <a:ahLst/>
              <a:cxnLst/>
              <a:rect l="l" t="t" r="r" b="b"/>
              <a:pathLst>
                <a:path w="605" h="4065" extrusionOk="0">
                  <a:moveTo>
                    <a:pt x="0" y="1"/>
                  </a:moveTo>
                  <a:cubicBezTo>
                    <a:pt x="32" y="687"/>
                    <a:pt x="115" y="1365"/>
                    <a:pt x="213" y="2045"/>
                  </a:cubicBezTo>
                  <a:cubicBezTo>
                    <a:pt x="316" y="2724"/>
                    <a:pt x="434" y="3398"/>
                    <a:pt x="605" y="4065"/>
                  </a:cubicBezTo>
                  <a:cubicBezTo>
                    <a:pt x="572" y="3378"/>
                    <a:pt x="490" y="2696"/>
                    <a:pt x="392" y="2021"/>
                  </a:cubicBezTo>
                  <a:cubicBezTo>
                    <a:pt x="288" y="1342"/>
                    <a:pt x="174" y="667"/>
                    <a:pt x="0" y="1"/>
                  </a:cubicBezTo>
                  <a:close/>
                </a:path>
              </a:pathLst>
            </a:custGeom>
            <a:solidFill>
              <a:srgbClr val="D3D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440;p43">
              <a:extLst>
                <a:ext uri="{FF2B5EF4-FFF2-40B4-BE49-F238E27FC236}">
                  <a16:creationId xmlns:a16="http://schemas.microsoft.com/office/drawing/2014/main" id="{9DD61746-775A-4E15-8F7B-C40B6450D4C2}"/>
                </a:ext>
              </a:extLst>
            </p:cNvPr>
            <p:cNvSpPr/>
            <p:nvPr/>
          </p:nvSpPr>
          <p:spPr>
            <a:xfrm>
              <a:off x="6802653" y="4652994"/>
              <a:ext cx="393854" cy="338227"/>
            </a:xfrm>
            <a:custGeom>
              <a:avLst/>
              <a:gdLst/>
              <a:ahLst/>
              <a:cxnLst/>
              <a:rect l="l" t="t" r="r" b="b"/>
              <a:pathLst>
                <a:path w="9615" h="8257" extrusionOk="0">
                  <a:moveTo>
                    <a:pt x="6461" y="1"/>
                  </a:moveTo>
                  <a:lnTo>
                    <a:pt x="6461" y="1"/>
                  </a:lnTo>
                  <a:cubicBezTo>
                    <a:pt x="6694" y="1477"/>
                    <a:pt x="6991" y="2743"/>
                    <a:pt x="6991" y="2743"/>
                  </a:cubicBezTo>
                  <a:cubicBezTo>
                    <a:pt x="6991" y="2743"/>
                    <a:pt x="6689" y="2463"/>
                    <a:pt x="6561" y="2463"/>
                  </a:cubicBezTo>
                  <a:cubicBezTo>
                    <a:pt x="6478" y="2463"/>
                    <a:pt x="6468" y="2583"/>
                    <a:pt x="6667" y="2980"/>
                  </a:cubicBezTo>
                  <a:cubicBezTo>
                    <a:pt x="5810" y="3805"/>
                    <a:pt x="443" y="7491"/>
                    <a:pt x="1" y="8256"/>
                  </a:cubicBezTo>
                  <a:cubicBezTo>
                    <a:pt x="2124" y="8170"/>
                    <a:pt x="8643" y="5261"/>
                    <a:pt x="8643" y="5261"/>
                  </a:cubicBezTo>
                  <a:lnTo>
                    <a:pt x="8257" y="3864"/>
                  </a:lnTo>
                  <a:lnTo>
                    <a:pt x="9614" y="1828"/>
                  </a:lnTo>
                  <a:cubicBezTo>
                    <a:pt x="9614" y="1828"/>
                    <a:pt x="7583" y="533"/>
                    <a:pt x="64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441;p43">
              <a:extLst>
                <a:ext uri="{FF2B5EF4-FFF2-40B4-BE49-F238E27FC236}">
                  <a16:creationId xmlns:a16="http://schemas.microsoft.com/office/drawing/2014/main" id="{C04DA9DA-F46F-43E4-BF41-283D50F97A46}"/>
                </a:ext>
              </a:extLst>
            </p:cNvPr>
            <p:cNvSpPr/>
            <p:nvPr/>
          </p:nvSpPr>
          <p:spPr>
            <a:xfrm>
              <a:off x="7452518" y="4648939"/>
              <a:ext cx="380624" cy="265601"/>
            </a:xfrm>
            <a:custGeom>
              <a:avLst/>
              <a:gdLst/>
              <a:ahLst/>
              <a:cxnLst/>
              <a:rect l="l" t="t" r="r" b="b"/>
              <a:pathLst>
                <a:path w="9292" h="6484" extrusionOk="0">
                  <a:moveTo>
                    <a:pt x="4161" y="1"/>
                  </a:moveTo>
                  <a:cubicBezTo>
                    <a:pt x="2733" y="1"/>
                    <a:pt x="328" y="838"/>
                    <a:pt x="328" y="838"/>
                  </a:cubicBezTo>
                  <a:cubicBezTo>
                    <a:pt x="328" y="838"/>
                    <a:pt x="680" y="3344"/>
                    <a:pt x="842" y="3434"/>
                  </a:cubicBezTo>
                  <a:lnTo>
                    <a:pt x="0" y="5115"/>
                  </a:lnTo>
                  <a:cubicBezTo>
                    <a:pt x="4126" y="6294"/>
                    <a:pt x="6931" y="6484"/>
                    <a:pt x="8308" y="6484"/>
                  </a:cubicBezTo>
                  <a:cubicBezTo>
                    <a:pt x="8960" y="6484"/>
                    <a:pt x="9291" y="6441"/>
                    <a:pt x="9291" y="6441"/>
                  </a:cubicBezTo>
                  <a:cubicBezTo>
                    <a:pt x="9291" y="6441"/>
                    <a:pt x="5044" y="4228"/>
                    <a:pt x="2215" y="3107"/>
                  </a:cubicBezTo>
                  <a:cubicBezTo>
                    <a:pt x="2867" y="2577"/>
                    <a:pt x="2685" y="2471"/>
                    <a:pt x="2433" y="2471"/>
                  </a:cubicBezTo>
                  <a:cubicBezTo>
                    <a:pt x="2265" y="2471"/>
                    <a:pt x="2065" y="2519"/>
                    <a:pt x="2065" y="2519"/>
                  </a:cubicBezTo>
                  <a:cubicBezTo>
                    <a:pt x="2065" y="2519"/>
                    <a:pt x="2510" y="2195"/>
                    <a:pt x="4840" y="100"/>
                  </a:cubicBezTo>
                  <a:cubicBezTo>
                    <a:pt x="4663" y="30"/>
                    <a:pt x="4429" y="1"/>
                    <a:pt x="4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442;p43">
              <a:extLst>
                <a:ext uri="{FF2B5EF4-FFF2-40B4-BE49-F238E27FC236}">
                  <a16:creationId xmlns:a16="http://schemas.microsoft.com/office/drawing/2014/main" id="{CAD4B63A-359B-47FE-8631-E907BBCA81BB}"/>
                </a:ext>
              </a:extLst>
            </p:cNvPr>
            <p:cNvSpPr/>
            <p:nvPr/>
          </p:nvSpPr>
          <p:spPr>
            <a:xfrm>
              <a:off x="7646720" y="2837603"/>
              <a:ext cx="119774" cy="173968"/>
            </a:xfrm>
            <a:custGeom>
              <a:avLst/>
              <a:gdLst/>
              <a:ahLst/>
              <a:cxnLst/>
              <a:rect l="l" t="t" r="r" b="b"/>
              <a:pathLst>
                <a:path w="2924" h="4247" extrusionOk="0">
                  <a:moveTo>
                    <a:pt x="248" y="1"/>
                  </a:moveTo>
                  <a:lnTo>
                    <a:pt x="0" y="269"/>
                  </a:lnTo>
                  <a:lnTo>
                    <a:pt x="1160" y="1425"/>
                  </a:lnTo>
                  <a:lnTo>
                    <a:pt x="2332" y="4247"/>
                  </a:lnTo>
                  <a:lnTo>
                    <a:pt x="2789" y="4247"/>
                  </a:lnTo>
                  <a:lnTo>
                    <a:pt x="2924" y="4101"/>
                  </a:lnTo>
                  <a:lnTo>
                    <a:pt x="1499" y="1201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D3D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443;p43">
              <a:extLst>
                <a:ext uri="{FF2B5EF4-FFF2-40B4-BE49-F238E27FC236}">
                  <a16:creationId xmlns:a16="http://schemas.microsoft.com/office/drawing/2014/main" id="{87FF0A4C-7FEE-4B3F-8EBE-1F3FAE9E4FFB}"/>
                </a:ext>
              </a:extLst>
            </p:cNvPr>
            <p:cNvSpPr/>
            <p:nvPr/>
          </p:nvSpPr>
          <p:spPr>
            <a:xfrm>
              <a:off x="7667365" y="2857306"/>
              <a:ext cx="85857" cy="134562"/>
            </a:xfrm>
            <a:custGeom>
              <a:avLst/>
              <a:gdLst/>
              <a:ahLst/>
              <a:cxnLst/>
              <a:rect l="l" t="t" r="r" b="b"/>
              <a:pathLst>
                <a:path w="2096" h="3285" extrusionOk="0">
                  <a:moveTo>
                    <a:pt x="1" y="1"/>
                  </a:moveTo>
                  <a:lnTo>
                    <a:pt x="817" y="798"/>
                  </a:lnTo>
                  <a:lnTo>
                    <a:pt x="817" y="798"/>
                  </a:lnTo>
                  <a:lnTo>
                    <a:pt x="1943" y="3284"/>
                  </a:lnTo>
                  <a:lnTo>
                    <a:pt x="2096" y="3210"/>
                  </a:lnTo>
                  <a:lnTo>
                    <a:pt x="857" y="767"/>
                  </a:lnTo>
                  <a:lnTo>
                    <a:pt x="857" y="762"/>
                  </a:lnTo>
                  <a:lnTo>
                    <a:pt x="853" y="7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444;p43">
              <a:extLst>
                <a:ext uri="{FF2B5EF4-FFF2-40B4-BE49-F238E27FC236}">
                  <a16:creationId xmlns:a16="http://schemas.microsoft.com/office/drawing/2014/main" id="{0522802C-9F6D-4EFD-873C-4D34B54C1368}"/>
                </a:ext>
              </a:extLst>
            </p:cNvPr>
            <p:cNvSpPr/>
            <p:nvPr/>
          </p:nvSpPr>
          <p:spPr>
            <a:xfrm>
              <a:off x="7693048" y="2982936"/>
              <a:ext cx="240941" cy="264986"/>
            </a:xfrm>
            <a:custGeom>
              <a:avLst/>
              <a:gdLst/>
              <a:ahLst/>
              <a:cxnLst/>
              <a:rect l="l" t="t" r="r" b="b"/>
              <a:pathLst>
                <a:path w="5882" h="6469" extrusionOk="0">
                  <a:moveTo>
                    <a:pt x="3016" y="0"/>
                  </a:moveTo>
                  <a:cubicBezTo>
                    <a:pt x="1361" y="0"/>
                    <a:pt x="329" y="533"/>
                    <a:pt x="329" y="533"/>
                  </a:cubicBezTo>
                  <a:lnTo>
                    <a:pt x="1193" y="1646"/>
                  </a:lnTo>
                  <a:cubicBezTo>
                    <a:pt x="1193" y="1646"/>
                    <a:pt x="778" y="1749"/>
                    <a:pt x="388" y="3643"/>
                  </a:cubicBezTo>
                  <a:cubicBezTo>
                    <a:pt x="1" y="5538"/>
                    <a:pt x="1647" y="6469"/>
                    <a:pt x="2984" y="6469"/>
                  </a:cubicBezTo>
                  <a:cubicBezTo>
                    <a:pt x="4327" y="6469"/>
                    <a:pt x="5882" y="5881"/>
                    <a:pt x="5873" y="4053"/>
                  </a:cubicBezTo>
                  <a:cubicBezTo>
                    <a:pt x="5866" y="2230"/>
                    <a:pt x="4702" y="1646"/>
                    <a:pt x="4702" y="1646"/>
                  </a:cubicBezTo>
                  <a:lnTo>
                    <a:pt x="5396" y="360"/>
                  </a:lnTo>
                  <a:cubicBezTo>
                    <a:pt x="4513" y="94"/>
                    <a:pt x="3710" y="0"/>
                    <a:pt x="3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445;p43">
              <a:extLst>
                <a:ext uri="{FF2B5EF4-FFF2-40B4-BE49-F238E27FC236}">
                  <a16:creationId xmlns:a16="http://schemas.microsoft.com/office/drawing/2014/main" id="{D55C634D-77E6-4794-92E0-35EB1F6D5C4F}"/>
                </a:ext>
              </a:extLst>
            </p:cNvPr>
            <p:cNvSpPr/>
            <p:nvPr/>
          </p:nvSpPr>
          <p:spPr>
            <a:xfrm>
              <a:off x="7721558" y="3041552"/>
              <a:ext cx="197562" cy="45059"/>
            </a:xfrm>
            <a:custGeom>
              <a:avLst/>
              <a:gdLst/>
              <a:ahLst/>
              <a:cxnLst/>
              <a:rect l="l" t="t" r="r" b="b"/>
              <a:pathLst>
                <a:path w="4823" h="1100" extrusionOk="0">
                  <a:moveTo>
                    <a:pt x="2049" y="1"/>
                  </a:moveTo>
                  <a:cubicBezTo>
                    <a:pt x="1529" y="1"/>
                    <a:pt x="979" y="54"/>
                    <a:pt x="497" y="215"/>
                  </a:cubicBezTo>
                  <a:cubicBezTo>
                    <a:pt x="465" y="235"/>
                    <a:pt x="438" y="258"/>
                    <a:pt x="406" y="278"/>
                  </a:cubicBezTo>
                  <a:cubicBezTo>
                    <a:pt x="315" y="369"/>
                    <a:pt x="166" y="578"/>
                    <a:pt x="0" y="1056"/>
                  </a:cubicBezTo>
                  <a:cubicBezTo>
                    <a:pt x="457" y="942"/>
                    <a:pt x="1310" y="776"/>
                    <a:pt x="2365" y="776"/>
                  </a:cubicBezTo>
                  <a:cubicBezTo>
                    <a:pt x="3107" y="776"/>
                    <a:pt x="3949" y="858"/>
                    <a:pt x="4822" y="1099"/>
                  </a:cubicBezTo>
                  <a:cubicBezTo>
                    <a:pt x="4581" y="650"/>
                    <a:pt x="4277" y="393"/>
                    <a:pt x="4116" y="282"/>
                  </a:cubicBezTo>
                  <a:lnTo>
                    <a:pt x="4006" y="215"/>
                  </a:lnTo>
                  <a:cubicBezTo>
                    <a:pt x="4006" y="215"/>
                    <a:pt x="3088" y="1"/>
                    <a:pt x="2049" y="1"/>
                  </a:cubicBezTo>
                  <a:close/>
                </a:path>
              </a:pathLst>
            </a:custGeom>
            <a:solidFill>
              <a:srgbClr val="D3D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446;p43">
              <a:extLst>
                <a:ext uri="{FF2B5EF4-FFF2-40B4-BE49-F238E27FC236}">
                  <a16:creationId xmlns:a16="http://schemas.microsoft.com/office/drawing/2014/main" id="{B12D83DA-314E-4182-B506-AAFE550EA235}"/>
                </a:ext>
              </a:extLst>
            </p:cNvPr>
            <p:cNvSpPr/>
            <p:nvPr/>
          </p:nvSpPr>
          <p:spPr>
            <a:xfrm>
              <a:off x="7243816" y="3011527"/>
              <a:ext cx="606859" cy="295585"/>
            </a:xfrm>
            <a:custGeom>
              <a:avLst/>
              <a:gdLst/>
              <a:ahLst/>
              <a:cxnLst/>
              <a:rect l="l" t="t" r="r" b="b"/>
              <a:pathLst>
                <a:path w="14815" h="7216" extrusionOk="0">
                  <a:moveTo>
                    <a:pt x="13964" y="0"/>
                  </a:moveTo>
                  <a:cubicBezTo>
                    <a:pt x="13960" y="0"/>
                    <a:pt x="13956" y="0"/>
                    <a:pt x="13951" y="1"/>
                  </a:cubicBezTo>
                  <a:cubicBezTo>
                    <a:pt x="13454" y="40"/>
                    <a:pt x="11020" y="348"/>
                    <a:pt x="10688" y="581"/>
                  </a:cubicBezTo>
                  <a:cubicBezTo>
                    <a:pt x="10352" y="818"/>
                    <a:pt x="10688" y="2973"/>
                    <a:pt x="10688" y="2973"/>
                  </a:cubicBezTo>
                  <a:lnTo>
                    <a:pt x="3430" y="3833"/>
                  </a:lnTo>
                  <a:lnTo>
                    <a:pt x="4070" y="1757"/>
                  </a:lnTo>
                  <a:cubicBezTo>
                    <a:pt x="3683" y="1579"/>
                    <a:pt x="3162" y="1524"/>
                    <a:pt x="2667" y="1524"/>
                  </a:cubicBezTo>
                  <a:cubicBezTo>
                    <a:pt x="1867" y="1524"/>
                    <a:pt x="1134" y="1667"/>
                    <a:pt x="1134" y="1667"/>
                  </a:cubicBezTo>
                  <a:lnTo>
                    <a:pt x="1" y="7215"/>
                  </a:lnTo>
                  <a:cubicBezTo>
                    <a:pt x="3012" y="7215"/>
                    <a:pt x="10882" y="3833"/>
                    <a:pt x="10882" y="3833"/>
                  </a:cubicBezTo>
                  <a:lnTo>
                    <a:pt x="11355" y="4062"/>
                  </a:lnTo>
                  <a:cubicBezTo>
                    <a:pt x="11355" y="4062"/>
                    <a:pt x="11383" y="3754"/>
                    <a:pt x="11355" y="2945"/>
                  </a:cubicBezTo>
                  <a:cubicBezTo>
                    <a:pt x="14815" y="2585"/>
                    <a:pt x="14460" y="0"/>
                    <a:pt x="13964" y="0"/>
                  </a:cubicBez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447;p43">
              <a:extLst>
                <a:ext uri="{FF2B5EF4-FFF2-40B4-BE49-F238E27FC236}">
                  <a16:creationId xmlns:a16="http://schemas.microsoft.com/office/drawing/2014/main" id="{EE962293-30E9-424C-B992-DE89F896B0D8}"/>
                </a:ext>
              </a:extLst>
            </p:cNvPr>
            <p:cNvSpPr/>
            <p:nvPr/>
          </p:nvSpPr>
          <p:spPr>
            <a:xfrm>
              <a:off x="7410491" y="2895974"/>
              <a:ext cx="40471" cy="187526"/>
            </a:xfrm>
            <a:custGeom>
              <a:avLst/>
              <a:gdLst/>
              <a:ahLst/>
              <a:cxnLst/>
              <a:rect l="l" t="t" r="r" b="b"/>
              <a:pathLst>
                <a:path w="988" h="4578" extrusionOk="0">
                  <a:moveTo>
                    <a:pt x="988" y="0"/>
                  </a:moveTo>
                  <a:lnTo>
                    <a:pt x="988" y="0"/>
                  </a:lnTo>
                  <a:cubicBezTo>
                    <a:pt x="928" y="186"/>
                    <a:pt x="877" y="375"/>
                    <a:pt x="822" y="565"/>
                  </a:cubicBezTo>
                  <a:lnTo>
                    <a:pt x="671" y="1129"/>
                  </a:lnTo>
                  <a:cubicBezTo>
                    <a:pt x="577" y="1508"/>
                    <a:pt x="490" y="1891"/>
                    <a:pt x="407" y="2269"/>
                  </a:cubicBezTo>
                  <a:cubicBezTo>
                    <a:pt x="325" y="2652"/>
                    <a:pt x="245" y="3035"/>
                    <a:pt x="179" y="3417"/>
                  </a:cubicBezTo>
                  <a:cubicBezTo>
                    <a:pt x="112" y="3805"/>
                    <a:pt x="44" y="4187"/>
                    <a:pt x="1" y="4578"/>
                  </a:cubicBezTo>
                  <a:cubicBezTo>
                    <a:pt x="119" y="4204"/>
                    <a:pt x="218" y="3825"/>
                    <a:pt x="316" y="3450"/>
                  </a:cubicBezTo>
                  <a:cubicBezTo>
                    <a:pt x="416" y="3071"/>
                    <a:pt x="498" y="2688"/>
                    <a:pt x="585" y="2309"/>
                  </a:cubicBezTo>
                  <a:cubicBezTo>
                    <a:pt x="664" y="1926"/>
                    <a:pt x="742" y="1543"/>
                    <a:pt x="810" y="1160"/>
                  </a:cubicBezTo>
                  <a:lnTo>
                    <a:pt x="908" y="584"/>
                  </a:lnTo>
                  <a:cubicBezTo>
                    <a:pt x="937" y="386"/>
                    <a:pt x="968" y="197"/>
                    <a:pt x="988" y="0"/>
                  </a:cubicBezTo>
                  <a:close/>
                </a:path>
              </a:pathLst>
            </a:custGeom>
            <a:solidFill>
              <a:srgbClr val="D3D1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448;p43">
              <a:extLst>
                <a:ext uri="{FF2B5EF4-FFF2-40B4-BE49-F238E27FC236}">
                  <a16:creationId xmlns:a16="http://schemas.microsoft.com/office/drawing/2014/main" id="{E9E0A846-9C12-46B9-85AD-EAC917567B58}"/>
                </a:ext>
              </a:extLst>
            </p:cNvPr>
            <p:cNvSpPr/>
            <p:nvPr/>
          </p:nvSpPr>
          <p:spPr>
            <a:xfrm>
              <a:off x="7754000" y="2240419"/>
              <a:ext cx="51613" cy="169339"/>
            </a:xfrm>
            <a:custGeom>
              <a:avLst/>
              <a:gdLst/>
              <a:ahLst/>
              <a:cxnLst/>
              <a:rect l="l" t="t" r="r" b="b"/>
              <a:pathLst>
                <a:path w="1260" h="4134" extrusionOk="0">
                  <a:moveTo>
                    <a:pt x="857" y="1"/>
                  </a:moveTo>
                  <a:lnTo>
                    <a:pt x="1" y="2188"/>
                  </a:lnTo>
                  <a:lnTo>
                    <a:pt x="1260" y="413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449;p43">
              <a:extLst>
                <a:ext uri="{FF2B5EF4-FFF2-40B4-BE49-F238E27FC236}">
                  <a16:creationId xmlns:a16="http://schemas.microsoft.com/office/drawing/2014/main" id="{A5DFF96C-EE9D-48AE-962C-8E5DD56AAC71}"/>
                </a:ext>
              </a:extLst>
            </p:cNvPr>
            <p:cNvSpPr/>
            <p:nvPr/>
          </p:nvSpPr>
          <p:spPr>
            <a:xfrm>
              <a:off x="7754000" y="2240419"/>
              <a:ext cx="56160" cy="183225"/>
            </a:xfrm>
            <a:custGeom>
              <a:avLst/>
              <a:gdLst/>
              <a:ahLst/>
              <a:cxnLst/>
              <a:rect l="l" t="t" r="r" b="b"/>
              <a:pathLst>
                <a:path w="1371" h="4473" extrusionOk="0">
                  <a:moveTo>
                    <a:pt x="857" y="1"/>
                  </a:moveTo>
                  <a:cubicBezTo>
                    <a:pt x="866" y="348"/>
                    <a:pt x="881" y="691"/>
                    <a:pt x="904" y="1039"/>
                  </a:cubicBezTo>
                  <a:cubicBezTo>
                    <a:pt x="928" y="1383"/>
                    <a:pt x="948" y="1729"/>
                    <a:pt x="975" y="2073"/>
                  </a:cubicBezTo>
                  <a:cubicBezTo>
                    <a:pt x="1022" y="2649"/>
                    <a:pt x="1077" y="3225"/>
                    <a:pt x="1137" y="3799"/>
                  </a:cubicBezTo>
                  <a:lnTo>
                    <a:pt x="1137" y="3799"/>
                  </a:lnTo>
                  <a:cubicBezTo>
                    <a:pt x="985" y="3574"/>
                    <a:pt x="831" y="3352"/>
                    <a:pt x="676" y="3130"/>
                  </a:cubicBezTo>
                  <a:cubicBezTo>
                    <a:pt x="459" y="2811"/>
                    <a:pt x="234" y="2499"/>
                    <a:pt x="1" y="2188"/>
                  </a:cubicBezTo>
                  <a:lnTo>
                    <a:pt x="1" y="2188"/>
                  </a:lnTo>
                  <a:cubicBezTo>
                    <a:pt x="190" y="2523"/>
                    <a:pt x="383" y="2862"/>
                    <a:pt x="585" y="3190"/>
                  </a:cubicBezTo>
                  <a:cubicBezTo>
                    <a:pt x="782" y="3521"/>
                    <a:pt x="984" y="3853"/>
                    <a:pt x="1189" y="4181"/>
                  </a:cubicBezTo>
                  <a:lnTo>
                    <a:pt x="1370" y="4472"/>
                  </a:lnTo>
                  <a:lnTo>
                    <a:pt x="1343" y="4125"/>
                  </a:lnTo>
                  <a:cubicBezTo>
                    <a:pt x="1283" y="3434"/>
                    <a:pt x="1217" y="2748"/>
                    <a:pt x="1137" y="2057"/>
                  </a:cubicBezTo>
                  <a:cubicBezTo>
                    <a:pt x="1099" y="1714"/>
                    <a:pt x="1051" y="1370"/>
                    <a:pt x="1008" y="1028"/>
                  </a:cubicBezTo>
                  <a:cubicBezTo>
                    <a:pt x="964" y="684"/>
                    <a:pt x="913" y="341"/>
                    <a:pt x="857" y="1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450;p43">
              <a:extLst>
                <a:ext uri="{FF2B5EF4-FFF2-40B4-BE49-F238E27FC236}">
                  <a16:creationId xmlns:a16="http://schemas.microsoft.com/office/drawing/2014/main" id="{CF3A35AB-EFB8-44E9-AF3C-BAE7B70CAA10}"/>
                </a:ext>
              </a:extLst>
            </p:cNvPr>
            <p:cNvSpPr/>
            <p:nvPr/>
          </p:nvSpPr>
          <p:spPr>
            <a:xfrm>
              <a:off x="7690673" y="2392265"/>
              <a:ext cx="51736" cy="31295"/>
            </a:xfrm>
            <a:custGeom>
              <a:avLst/>
              <a:gdLst/>
              <a:ahLst/>
              <a:cxnLst/>
              <a:rect l="l" t="t" r="r" b="b"/>
              <a:pathLst>
                <a:path w="1263" h="764" extrusionOk="0">
                  <a:moveTo>
                    <a:pt x="59" y="0"/>
                  </a:moveTo>
                  <a:cubicBezTo>
                    <a:pt x="16" y="150"/>
                    <a:pt x="0" y="308"/>
                    <a:pt x="47" y="474"/>
                  </a:cubicBezTo>
                  <a:cubicBezTo>
                    <a:pt x="71" y="556"/>
                    <a:pt x="122" y="643"/>
                    <a:pt x="201" y="698"/>
                  </a:cubicBezTo>
                  <a:cubicBezTo>
                    <a:pt x="273" y="747"/>
                    <a:pt x="355" y="764"/>
                    <a:pt x="430" y="764"/>
                  </a:cubicBezTo>
                  <a:cubicBezTo>
                    <a:pt x="446" y="764"/>
                    <a:pt x="462" y="763"/>
                    <a:pt x="477" y="762"/>
                  </a:cubicBezTo>
                  <a:cubicBezTo>
                    <a:pt x="656" y="742"/>
                    <a:pt x="798" y="663"/>
                    <a:pt x="927" y="572"/>
                  </a:cubicBezTo>
                  <a:cubicBezTo>
                    <a:pt x="1058" y="481"/>
                    <a:pt x="1172" y="375"/>
                    <a:pt x="1263" y="248"/>
                  </a:cubicBezTo>
                  <a:lnTo>
                    <a:pt x="1263" y="248"/>
                  </a:lnTo>
                  <a:cubicBezTo>
                    <a:pt x="1124" y="316"/>
                    <a:pt x="991" y="390"/>
                    <a:pt x="856" y="450"/>
                  </a:cubicBezTo>
                  <a:cubicBezTo>
                    <a:pt x="722" y="513"/>
                    <a:pt x="588" y="572"/>
                    <a:pt x="461" y="580"/>
                  </a:cubicBezTo>
                  <a:cubicBezTo>
                    <a:pt x="446" y="582"/>
                    <a:pt x="431" y="583"/>
                    <a:pt x="417" y="583"/>
                  </a:cubicBezTo>
                  <a:cubicBezTo>
                    <a:pt x="310" y="583"/>
                    <a:pt x="233" y="530"/>
                    <a:pt x="177" y="423"/>
                  </a:cubicBezTo>
                  <a:cubicBezTo>
                    <a:pt x="119" y="304"/>
                    <a:pt x="91" y="150"/>
                    <a:pt x="59" y="0"/>
                  </a:cubicBez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451;p43">
              <a:extLst>
                <a:ext uri="{FF2B5EF4-FFF2-40B4-BE49-F238E27FC236}">
                  <a16:creationId xmlns:a16="http://schemas.microsoft.com/office/drawing/2014/main" id="{7BF2F88E-6F2C-4A5E-B55E-AD800D662E27}"/>
                </a:ext>
              </a:extLst>
            </p:cNvPr>
            <p:cNvSpPr/>
            <p:nvPr/>
          </p:nvSpPr>
          <p:spPr>
            <a:xfrm>
              <a:off x="7585400" y="2298913"/>
              <a:ext cx="51449" cy="58781"/>
            </a:xfrm>
            <a:custGeom>
              <a:avLst/>
              <a:gdLst/>
              <a:ahLst/>
              <a:cxnLst/>
              <a:rect l="l" t="t" r="r" b="b"/>
              <a:pathLst>
                <a:path w="1256" h="1435" extrusionOk="0">
                  <a:moveTo>
                    <a:pt x="422" y="1"/>
                  </a:moveTo>
                  <a:cubicBezTo>
                    <a:pt x="411" y="1"/>
                    <a:pt x="399" y="1"/>
                    <a:pt x="388" y="2"/>
                  </a:cubicBezTo>
                  <a:cubicBezTo>
                    <a:pt x="210" y="21"/>
                    <a:pt x="80" y="139"/>
                    <a:pt x="0" y="270"/>
                  </a:cubicBezTo>
                  <a:cubicBezTo>
                    <a:pt x="113" y="177"/>
                    <a:pt x="246" y="111"/>
                    <a:pt x="371" y="111"/>
                  </a:cubicBezTo>
                  <a:cubicBezTo>
                    <a:pt x="378" y="111"/>
                    <a:pt x="385" y="112"/>
                    <a:pt x="392" y="112"/>
                  </a:cubicBezTo>
                  <a:cubicBezTo>
                    <a:pt x="521" y="124"/>
                    <a:pt x="621" y="219"/>
                    <a:pt x="707" y="325"/>
                  </a:cubicBezTo>
                  <a:cubicBezTo>
                    <a:pt x="787" y="444"/>
                    <a:pt x="858" y="570"/>
                    <a:pt x="913" y="708"/>
                  </a:cubicBezTo>
                  <a:cubicBezTo>
                    <a:pt x="956" y="804"/>
                    <a:pt x="991" y="908"/>
                    <a:pt x="1028" y="1011"/>
                  </a:cubicBezTo>
                  <a:lnTo>
                    <a:pt x="1028" y="1011"/>
                  </a:lnTo>
                  <a:cubicBezTo>
                    <a:pt x="1003" y="1009"/>
                    <a:pt x="978" y="1008"/>
                    <a:pt x="952" y="1008"/>
                  </a:cubicBezTo>
                  <a:cubicBezTo>
                    <a:pt x="916" y="1008"/>
                    <a:pt x="877" y="1016"/>
                    <a:pt x="838" y="1020"/>
                  </a:cubicBezTo>
                  <a:cubicBezTo>
                    <a:pt x="818" y="1028"/>
                    <a:pt x="798" y="1035"/>
                    <a:pt x="778" y="1044"/>
                  </a:cubicBezTo>
                  <a:cubicBezTo>
                    <a:pt x="754" y="1063"/>
                    <a:pt x="727" y="1079"/>
                    <a:pt x="723" y="1115"/>
                  </a:cubicBezTo>
                  <a:cubicBezTo>
                    <a:pt x="711" y="1181"/>
                    <a:pt x="743" y="1217"/>
                    <a:pt x="763" y="1245"/>
                  </a:cubicBezTo>
                  <a:cubicBezTo>
                    <a:pt x="787" y="1272"/>
                    <a:pt x="810" y="1296"/>
                    <a:pt x="838" y="1320"/>
                  </a:cubicBezTo>
                  <a:cubicBezTo>
                    <a:pt x="893" y="1363"/>
                    <a:pt x="948" y="1403"/>
                    <a:pt x="1007" y="1434"/>
                  </a:cubicBezTo>
                  <a:cubicBezTo>
                    <a:pt x="964" y="1383"/>
                    <a:pt x="920" y="1332"/>
                    <a:pt x="881" y="1281"/>
                  </a:cubicBezTo>
                  <a:cubicBezTo>
                    <a:pt x="861" y="1252"/>
                    <a:pt x="845" y="1225"/>
                    <a:pt x="829" y="1201"/>
                  </a:cubicBezTo>
                  <a:cubicBezTo>
                    <a:pt x="818" y="1174"/>
                    <a:pt x="814" y="1146"/>
                    <a:pt x="822" y="1146"/>
                  </a:cubicBezTo>
                  <a:cubicBezTo>
                    <a:pt x="818" y="1146"/>
                    <a:pt x="825" y="1146"/>
                    <a:pt x="825" y="1143"/>
                  </a:cubicBezTo>
                  <a:cubicBezTo>
                    <a:pt x="838" y="1143"/>
                    <a:pt x="849" y="1143"/>
                    <a:pt x="861" y="1139"/>
                  </a:cubicBezTo>
                  <a:cubicBezTo>
                    <a:pt x="875" y="1141"/>
                    <a:pt x="888" y="1141"/>
                    <a:pt x="902" y="1141"/>
                  </a:cubicBezTo>
                  <a:cubicBezTo>
                    <a:pt x="915" y="1141"/>
                    <a:pt x="930" y="1141"/>
                    <a:pt x="948" y="1143"/>
                  </a:cubicBezTo>
                  <a:cubicBezTo>
                    <a:pt x="1007" y="1150"/>
                    <a:pt x="1071" y="1166"/>
                    <a:pt x="1133" y="1178"/>
                  </a:cubicBezTo>
                  <a:lnTo>
                    <a:pt x="1255" y="1197"/>
                  </a:lnTo>
                  <a:lnTo>
                    <a:pt x="1220" y="1079"/>
                  </a:lnTo>
                  <a:cubicBezTo>
                    <a:pt x="1181" y="929"/>
                    <a:pt x="1142" y="779"/>
                    <a:pt x="1075" y="637"/>
                  </a:cubicBezTo>
                  <a:cubicBezTo>
                    <a:pt x="1051" y="562"/>
                    <a:pt x="1011" y="491"/>
                    <a:pt x="971" y="424"/>
                  </a:cubicBezTo>
                  <a:cubicBezTo>
                    <a:pt x="936" y="353"/>
                    <a:pt x="885" y="286"/>
                    <a:pt x="834" y="223"/>
                  </a:cubicBezTo>
                  <a:cubicBezTo>
                    <a:pt x="737" y="108"/>
                    <a:pt x="589" y="1"/>
                    <a:pt x="422" y="1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452;p43">
              <a:extLst>
                <a:ext uri="{FF2B5EF4-FFF2-40B4-BE49-F238E27FC236}">
                  <a16:creationId xmlns:a16="http://schemas.microsoft.com/office/drawing/2014/main" id="{B2C5C577-CAFF-47FE-A296-090FAA80F68C}"/>
                </a:ext>
              </a:extLst>
            </p:cNvPr>
            <p:cNvSpPr/>
            <p:nvPr/>
          </p:nvSpPr>
          <p:spPr>
            <a:xfrm>
              <a:off x="7742367" y="2244147"/>
              <a:ext cx="17860" cy="29452"/>
            </a:xfrm>
            <a:custGeom>
              <a:avLst/>
              <a:gdLst/>
              <a:ahLst/>
              <a:cxnLst/>
              <a:rect l="l" t="t" r="r" b="b"/>
              <a:pathLst>
                <a:path w="436" h="719" extrusionOk="0">
                  <a:moveTo>
                    <a:pt x="218" y="1"/>
                  </a:moveTo>
                  <a:cubicBezTo>
                    <a:pt x="99" y="1"/>
                    <a:pt x="1" y="163"/>
                    <a:pt x="1" y="360"/>
                  </a:cubicBezTo>
                  <a:cubicBezTo>
                    <a:pt x="1" y="558"/>
                    <a:pt x="99" y="719"/>
                    <a:pt x="218" y="719"/>
                  </a:cubicBezTo>
                  <a:cubicBezTo>
                    <a:pt x="336" y="719"/>
                    <a:pt x="435" y="558"/>
                    <a:pt x="435" y="360"/>
                  </a:cubicBezTo>
                  <a:cubicBezTo>
                    <a:pt x="435" y="163"/>
                    <a:pt x="33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453;p43">
              <a:extLst>
                <a:ext uri="{FF2B5EF4-FFF2-40B4-BE49-F238E27FC236}">
                  <a16:creationId xmlns:a16="http://schemas.microsoft.com/office/drawing/2014/main" id="{BBB9E7CE-3F4E-49C2-B302-B308B0793AE9}"/>
                </a:ext>
              </a:extLst>
            </p:cNvPr>
            <p:cNvSpPr/>
            <p:nvPr/>
          </p:nvSpPr>
          <p:spPr>
            <a:xfrm>
              <a:off x="7802499" y="2253404"/>
              <a:ext cx="17860" cy="29452"/>
            </a:xfrm>
            <a:custGeom>
              <a:avLst/>
              <a:gdLst/>
              <a:ahLst/>
              <a:cxnLst/>
              <a:rect l="l" t="t" r="r" b="b"/>
              <a:pathLst>
                <a:path w="436" h="719" extrusionOk="0">
                  <a:moveTo>
                    <a:pt x="218" y="0"/>
                  </a:moveTo>
                  <a:cubicBezTo>
                    <a:pt x="99" y="0"/>
                    <a:pt x="1" y="161"/>
                    <a:pt x="1" y="359"/>
                  </a:cubicBezTo>
                  <a:cubicBezTo>
                    <a:pt x="1" y="556"/>
                    <a:pt x="99" y="718"/>
                    <a:pt x="218" y="718"/>
                  </a:cubicBezTo>
                  <a:cubicBezTo>
                    <a:pt x="336" y="718"/>
                    <a:pt x="436" y="556"/>
                    <a:pt x="436" y="359"/>
                  </a:cubicBezTo>
                  <a:cubicBezTo>
                    <a:pt x="436" y="161"/>
                    <a:pt x="336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454;p43">
              <a:extLst>
                <a:ext uri="{FF2B5EF4-FFF2-40B4-BE49-F238E27FC236}">
                  <a16:creationId xmlns:a16="http://schemas.microsoft.com/office/drawing/2014/main" id="{B71E6CD4-891E-4578-800E-C56041FBBF9A}"/>
                </a:ext>
              </a:extLst>
            </p:cNvPr>
            <p:cNvSpPr/>
            <p:nvPr/>
          </p:nvSpPr>
          <p:spPr>
            <a:xfrm>
              <a:off x="7705501" y="2187742"/>
              <a:ext cx="64229" cy="21546"/>
            </a:xfrm>
            <a:custGeom>
              <a:avLst/>
              <a:gdLst/>
              <a:ahLst/>
              <a:cxnLst/>
              <a:rect l="l" t="t" r="r" b="b"/>
              <a:pathLst>
                <a:path w="1568" h="526" extrusionOk="0">
                  <a:moveTo>
                    <a:pt x="816" y="1"/>
                  </a:moveTo>
                  <a:cubicBezTo>
                    <a:pt x="584" y="1"/>
                    <a:pt x="307" y="132"/>
                    <a:pt x="1" y="525"/>
                  </a:cubicBezTo>
                  <a:lnTo>
                    <a:pt x="1567" y="525"/>
                  </a:lnTo>
                  <a:cubicBezTo>
                    <a:pt x="1567" y="525"/>
                    <a:pt x="1280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455;p43">
              <a:extLst>
                <a:ext uri="{FF2B5EF4-FFF2-40B4-BE49-F238E27FC236}">
                  <a16:creationId xmlns:a16="http://schemas.microsoft.com/office/drawing/2014/main" id="{8C88A835-C4F5-4B76-9709-952446048415}"/>
                </a:ext>
              </a:extLst>
            </p:cNvPr>
            <p:cNvSpPr/>
            <p:nvPr/>
          </p:nvSpPr>
          <p:spPr>
            <a:xfrm>
              <a:off x="7802499" y="2197409"/>
              <a:ext cx="53743" cy="37767"/>
            </a:xfrm>
            <a:custGeom>
              <a:avLst/>
              <a:gdLst/>
              <a:ahLst/>
              <a:cxnLst/>
              <a:rect l="l" t="t" r="r" b="b"/>
              <a:pathLst>
                <a:path w="1312" h="922" extrusionOk="0">
                  <a:moveTo>
                    <a:pt x="720" y="0"/>
                  </a:moveTo>
                  <a:cubicBezTo>
                    <a:pt x="369" y="0"/>
                    <a:pt x="1" y="388"/>
                    <a:pt x="1" y="388"/>
                  </a:cubicBezTo>
                  <a:lnTo>
                    <a:pt x="1312" y="921"/>
                  </a:lnTo>
                  <a:cubicBezTo>
                    <a:pt x="1223" y="207"/>
                    <a:pt x="976" y="0"/>
                    <a:pt x="7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456;p43">
              <a:extLst>
                <a:ext uri="{FF2B5EF4-FFF2-40B4-BE49-F238E27FC236}">
                  <a16:creationId xmlns:a16="http://schemas.microsoft.com/office/drawing/2014/main" id="{EB14DFCA-B9DC-4A7B-A60A-A33ADC27729B}"/>
                </a:ext>
              </a:extLst>
            </p:cNvPr>
            <p:cNvSpPr/>
            <p:nvPr/>
          </p:nvSpPr>
          <p:spPr>
            <a:xfrm>
              <a:off x="7890445" y="3941608"/>
              <a:ext cx="288458" cy="262365"/>
            </a:xfrm>
            <a:custGeom>
              <a:avLst/>
              <a:gdLst/>
              <a:ahLst/>
              <a:cxnLst/>
              <a:rect l="l" t="t" r="r" b="b"/>
              <a:pathLst>
                <a:path w="7042" h="6405" extrusionOk="0">
                  <a:moveTo>
                    <a:pt x="3513" y="1"/>
                  </a:moveTo>
                  <a:cubicBezTo>
                    <a:pt x="1629" y="1"/>
                    <a:pt x="292" y="3106"/>
                    <a:pt x="1" y="6405"/>
                  </a:cubicBezTo>
                  <a:lnTo>
                    <a:pt x="708" y="6405"/>
                  </a:lnTo>
                  <a:cubicBezTo>
                    <a:pt x="708" y="6266"/>
                    <a:pt x="1398" y="1408"/>
                    <a:pt x="2839" y="777"/>
                  </a:cubicBezTo>
                  <a:cubicBezTo>
                    <a:pt x="3093" y="665"/>
                    <a:pt x="3343" y="601"/>
                    <a:pt x="3587" y="601"/>
                  </a:cubicBezTo>
                  <a:cubicBezTo>
                    <a:pt x="4728" y="601"/>
                    <a:pt x="5720" y="2000"/>
                    <a:pt x="6225" y="6405"/>
                  </a:cubicBezTo>
                  <a:cubicBezTo>
                    <a:pt x="6415" y="6382"/>
                    <a:pt x="6570" y="6375"/>
                    <a:pt x="6691" y="6375"/>
                  </a:cubicBezTo>
                  <a:cubicBezTo>
                    <a:pt x="6933" y="6375"/>
                    <a:pt x="7041" y="6405"/>
                    <a:pt x="7041" y="6405"/>
                  </a:cubicBezTo>
                  <a:cubicBezTo>
                    <a:pt x="7041" y="6405"/>
                    <a:pt x="6268" y="796"/>
                    <a:pt x="4085" y="94"/>
                  </a:cubicBezTo>
                  <a:cubicBezTo>
                    <a:pt x="3890" y="31"/>
                    <a:pt x="3699" y="1"/>
                    <a:pt x="3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457;p43">
              <a:extLst>
                <a:ext uri="{FF2B5EF4-FFF2-40B4-BE49-F238E27FC236}">
                  <a16:creationId xmlns:a16="http://schemas.microsoft.com/office/drawing/2014/main" id="{8C51B88E-B011-4EC3-A665-C96A01F824A1}"/>
                </a:ext>
              </a:extLst>
            </p:cNvPr>
            <p:cNvSpPr/>
            <p:nvPr/>
          </p:nvSpPr>
          <p:spPr>
            <a:xfrm>
              <a:off x="8142650" y="3856367"/>
              <a:ext cx="273220" cy="469471"/>
            </a:xfrm>
            <a:custGeom>
              <a:avLst/>
              <a:gdLst/>
              <a:ahLst/>
              <a:cxnLst/>
              <a:rect l="l" t="t" r="r" b="b"/>
              <a:pathLst>
                <a:path w="6670" h="11461" extrusionOk="0">
                  <a:moveTo>
                    <a:pt x="5264" y="1"/>
                  </a:moveTo>
                  <a:cubicBezTo>
                    <a:pt x="5017" y="1"/>
                    <a:pt x="4731" y="169"/>
                    <a:pt x="4432" y="477"/>
                  </a:cubicBezTo>
                  <a:cubicBezTo>
                    <a:pt x="2858" y="2104"/>
                    <a:pt x="1" y="11461"/>
                    <a:pt x="1" y="11461"/>
                  </a:cubicBezTo>
                  <a:lnTo>
                    <a:pt x="4235" y="11461"/>
                  </a:lnTo>
                  <a:cubicBezTo>
                    <a:pt x="6669" y="3077"/>
                    <a:pt x="6322" y="1"/>
                    <a:pt x="5264" y="1"/>
                  </a:cubicBezTo>
                  <a:close/>
                </a:path>
              </a:pathLst>
            </a:custGeom>
            <a:solidFill>
              <a:srgbClr val="FF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458;p43">
              <a:extLst>
                <a:ext uri="{FF2B5EF4-FFF2-40B4-BE49-F238E27FC236}">
                  <a16:creationId xmlns:a16="http://schemas.microsoft.com/office/drawing/2014/main" id="{48830792-B7BD-4FC5-81EC-757E4E65A190}"/>
                </a:ext>
              </a:extLst>
            </p:cNvPr>
            <p:cNvSpPr/>
            <p:nvPr/>
          </p:nvSpPr>
          <p:spPr>
            <a:xfrm>
              <a:off x="8280856" y="3966759"/>
              <a:ext cx="88151" cy="30804"/>
            </a:xfrm>
            <a:custGeom>
              <a:avLst/>
              <a:gdLst/>
              <a:ahLst/>
              <a:cxnLst/>
              <a:rect l="l" t="t" r="r" b="b"/>
              <a:pathLst>
                <a:path w="2152" h="752" extrusionOk="0">
                  <a:moveTo>
                    <a:pt x="962" y="1"/>
                  </a:moveTo>
                  <a:cubicBezTo>
                    <a:pt x="406" y="1"/>
                    <a:pt x="0" y="387"/>
                    <a:pt x="0" y="387"/>
                  </a:cubicBezTo>
                  <a:cubicBezTo>
                    <a:pt x="0" y="387"/>
                    <a:pt x="521" y="751"/>
                    <a:pt x="1445" y="751"/>
                  </a:cubicBezTo>
                  <a:cubicBezTo>
                    <a:pt x="1659" y="751"/>
                    <a:pt x="1895" y="732"/>
                    <a:pt x="2151" y="683"/>
                  </a:cubicBezTo>
                  <a:cubicBezTo>
                    <a:pt x="1738" y="160"/>
                    <a:pt x="1319" y="1"/>
                    <a:pt x="962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459;p43">
              <a:extLst>
                <a:ext uri="{FF2B5EF4-FFF2-40B4-BE49-F238E27FC236}">
                  <a16:creationId xmlns:a16="http://schemas.microsoft.com/office/drawing/2014/main" id="{61AE10F8-B9EE-40D1-BC0F-D69676821DB3}"/>
                </a:ext>
              </a:extLst>
            </p:cNvPr>
            <p:cNvSpPr/>
            <p:nvPr/>
          </p:nvSpPr>
          <p:spPr>
            <a:xfrm>
              <a:off x="8242556" y="4073629"/>
              <a:ext cx="99621" cy="34941"/>
            </a:xfrm>
            <a:custGeom>
              <a:avLst/>
              <a:gdLst/>
              <a:ahLst/>
              <a:cxnLst/>
              <a:rect l="l" t="t" r="r" b="b"/>
              <a:pathLst>
                <a:path w="2432" h="853" extrusionOk="0">
                  <a:moveTo>
                    <a:pt x="1087" y="1"/>
                  </a:moveTo>
                  <a:cubicBezTo>
                    <a:pt x="459" y="1"/>
                    <a:pt x="0" y="439"/>
                    <a:pt x="0" y="439"/>
                  </a:cubicBezTo>
                  <a:cubicBezTo>
                    <a:pt x="0" y="439"/>
                    <a:pt x="586" y="853"/>
                    <a:pt x="1627" y="853"/>
                  </a:cubicBezTo>
                  <a:cubicBezTo>
                    <a:pt x="1871" y="853"/>
                    <a:pt x="2140" y="830"/>
                    <a:pt x="2432" y="774"/>
                  </a:cubicBezTo>
                  <a:cubicBezTo>
                    <a:pt x="1964" y="181"/>
                    <a:pt x="1490" y="1"/>
                    <a:pt x="1087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460;p43">
              <a:extLst>
                <a:ext uri="{FF2B5EF4-FFF2-40B4-BE49-F238E27FC236}">
                  <a16:creationId xmlns:a16="http://schemas.microsoft.com/office/drawing/2014/main" id="{E050096B-DCF9-4F0A-BF4C-FA1CABB7D6E8}"/>
                </a:ext>
              </a:extLst>
            </p:cNvPr>
            <p:cNvSpPr/>
            <p:nvPr/>
          </p:nvSpPr>
          <p:spPr>
            <a:xfrm>
              <a:off x="8203765" y="4174723"/>
              <a:ext cx="121290" cy="42437"/>
            </a:xfrm>
            <a:custGeom>
              <a:avLst/>
              <a:gdLst/>
              <a:ahLst/>
              <a:cxnLst/>
              <a:rect l="l" t="t" r="r" b="b"/>
              <a:pathLst>
                <a:path w="2961" h="1036" extrusionOk="0">
                  <a:moveTo>
                    <a:pt x="1320" y="1"/>
                  </a:moveTo>
                  <a:cubicBezTo>
                    <a:pt x="556" y="1"/>
                    <a:pt x="0" y="532"/>
                    <a:pt x="0" y="532"/>
                  </a:cubicBezTo>
                  <a:cubicBezTo>
                    <a:pt x="0" y="532"/>
                    <a:pt x="715" y="1036"/>
                    <a:pt x="1987" y="1036"/>
                  </a:cubicBezTo>
                  <a:cubicBezTo>
                    <a:pt x="2282" y="1036"/>
                    <a:pt x="2607" y="1009"/>
                    <a:pt x="2960" y="942"/>
                  </a:cubicBezTo>
                  <a:cubicBezTo>
                    <a:pt x="2389" y="220"/>
                    <a:pt x="1811" y="1"/>
                    <a:pt x="1320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461;p43">
              <a:extLst>
                <a:ext uri="{FF2B5EF4-FFF2-40B4-BE49-F238E27FC236}">
                  <a16:creationId xmlns:a16="http://schemas.microsoft.com/office/drawing/2014/main" id="{E5497D9E-433C-464F-A0FB-A217957A835D}"/>
                </a:ext>
              </a:extLst>
            </p:cNvPr>
            <p:cNvSpPr/>
            <p:nvPr/>
          </p:nvSpPr>
          <p:spPr>
            <a:xfrm>
              <a:off x="7953199" y="3926985"/>
              <a:ext cx="144557" cy="102898"/>
            </a:xfrm>
            <a:custGeom>
              <a:avLst/>
              <a:gdLst/>
              <a:ahLst/>
              <a:cxnLst/>
              <a:rect l="l" t="t" r="r" b="b"/>
              <a:pathLst>
                <a:path w="3529" h="2512" extrusionOk="0">
                  <a:moveTo>
                    <a:pt x="2011" y="1"/>
                  </a:moveTo>
                  <a:cubicBezTo>
                    <a:pt x="1895" y="1"/>
                    <a:pt x="1787" y="97"/>
                    <a:pt x="1721" y="380"/>
                  </a:cubicBezTo>
                  <a:cubicBezTo>
                    <a:pt x="1543" y="224"/>
                    <a:pt x="1401" y="165"/>
                    <a:pt x="1289" y="165"/>
                  </a:cubicBezTo>
                  <a:cubicBezTo>
                    <a:pt x="1003" y="165"/>
                    <a:pt x="910" y="552"/>
                    <a:pt x="904" y="719"/>
                  </a:cubicBezTo>
                  <a:cubicBezTo>
                    <a:pt x="877" y="704"/>
                    <a:pt x="848" y="697"/>
                    <a:pt x="820" y="697"/>
                  </a:cubicBezTo>
                  <a:cubicBezTo>
                    <a:pt x="601" y="697"/>
                    <a:pt x="375" y="1090"/>
                    <a:pt x="375" y="1090"/>
                  </a:cubicBezTo>
                  <a:cubicBezTo>
                    <a:pt x="375" y="1090"/>
                    <a:pt x="1" y="1895"/>
                    <a:pt x="375" y="2357"/>
                  </a:cubicBezTo>
                  <a:cubicBezTo>
                    <a:pt x="465" y="2469"/>
                    <a:pt x="559" y="2511"/>
                    <a:pt x="649" y="2511"/>
                  </a:cubicBezTo>
                  <a:cubicBezTo>
                    <a:pt x="930" y="2511"/>
                    <a:pt x="1172" y="2097"/>
                    <a:pt x="1172" y="2097"/>
                  </a:cubicBezTo>
                  <a:lnTo>
                    <a:pt x="3513" y="2017"/>
                  </a:lnTo>
                  <a:cubicBezTo>
                    <a:pt x="3513" y="2017"/>
                    <a:pt x="3529" y="826"/>
                    <a:pt x="3169" y="463"/>
                  </a:cubicBezTo>
                  <a:cubicBezTo>
                    <a:pt x="3045" y="340"/>
                    <a:pt x="2934" y="300"/>
                    <a:pt x="2842" y="300"/>
                  </a:cubicBezTo>
                  <a:cubicBezTo>
                    <a:pt x="2663" y="300"/>
                    <a:pt x="2553" y="451"/>
                    <a:pt x="2553" y="451"/>
                  </a:cubicBezTo>
                  <a:cubicBezTo>
                    <a:pt x="2553" y="451"/>
                    <a:pt x="2262" y="1"/>
                    <a:pt x="2011" y="1"/>
                  </a:cubicBez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462;p43">
              <a:extLst>
                <a:ext uri="{FF2B5EF4-FFF2-40B4-BE49-F238E27FC236}">
                  <a16:creationId xmlns:a16="http://schemas.microsoft.com/office/drawing/2014/main" id="{76431E89-BE07-4201-9C5A-53FED9E30F99}"/>
                </a:ext>
              </a:extLst>
            </p:cNvPr>
            <p:cNvSpPr/>
            <p:nvPr/>
          </p:nvSpPr>
          <p:spPr>
            <a:xfrm>
              <a:off x="7960286" y="3923421"/>
              <a:ext cx="137265" cy="100153"/>
            </a:xfrm>
            <a:custGeom>
              <a:avLst/>
              <a:gdLst/>
              <a:ahLst/>
              <a:cxnLst/>
              <a:rect l="l" t="t" r="r" b="b"/>
              <a:pathLst>
                <a:path w="3351" h="2445" extrusionOk="0">
                  <a:moveTo>
                    <a:pt x="1837" y="1"/>
                  </a:moveTo>
                  <a:cubicBezTo>
                    <a:pt x="1815" y="1"/>
                    <a:pt x="1793" y="4"/>
                    <a:pt x="1769" y="9"/>
                  </a:cubicBezTo>
                  <a:cubicBezTo>
                    <a:pt x="1698" y="24"/>
                    <a:pt x="1635" y="76"/>
                    <a:pt x="1599" y="128"/>
                  </a:cubicBezTo>
                  <a:cubicBezTo>
                    <a:pt x="1551" y="179"/>
                    <a:pt x="1540" y="234"/>
                    <a:pt x="1509" y="285"/>
                  </a:cubicBezTo>
                  <a:lnTo>
                    <a:pt x="1500" y="314"/>
                  </a:lnTo>
                  <a:lnTo>
                    <a:pt x="1500" y="314"/>
                  </a:lnTo>
                  <a:cubicBezTo>
                    <a:pt x="1448" y="276"/>
                    <a:pt x="1393" y="241"/>
                    <a:pt x="1331" y="214"/>
                  </a:cubicBezTo>
                  <a:cubicBezTo>
                    <a:pt x="1270" y="186"/>
                    <a:pt x="1195" y="164"/>
                    <a:pt x="1118" y="164"/>
                  </a:cubicBezTo>
                  <a:cubicBezTo>
                    <a:pt x="1065" y="164"/>
                    <a:pt x="1011" y="174"/>
                    <a:pt x="959" y="199"/>
                  </a:cubicBezTo>
                  <a:cubicBezTo>
                    <a:pt x="837" y="257"/>
                    <a:pt x="766" y="372"/>
                    <a:pt x="723" y="474"/>
                  </a:cubicBezTo>
                  <a:cubicBezTo>
                    <a:pt x="695" y="552"/>
                    <a:pt x="674" y="628"/>
                    <a:pt x="664" y="708"/>
                  </a:cubicBezTo>
                  <a:lnTo>
                    <a:pt x="664" y="708"/>
                  </a:lnTo>
                  <a:cubicBezTo>
                    <a:pt x="661" y="708"/>
                    <a:pt x="657" y="708"/>
                    <a:pt x="654" y="708"/>
                  </a:cubicBezTo>
                  <a:cubicBezTo>
                    <a:pt x="611" y="708"/>
                    <a:pt x="569" y="718"/>
                    <a:pt x="533" y="735"/>
                  </a:cubicBezTo>
                  <a:cubicBezTo>
                    <a:pt x="471" y="767"/>
                    <a:pt x="415" y="806"/>
                    <a:pt x="372" y="853"/>
                  </a:cubicBezTo>
                  <a:cubicBezTo>
                    <a:pt x="281" y="944"/>
                    <a:pt x="214" y="1039"/>
                    <a:pt x="151" y="1150"/>
                  </a:cubicBezTo>
                  <a:lnTo>
                    <a:pt x="147" y="1153"/>
                  </a:lnTo>
                  <a:cubicBezTo>
                    <a:pt x="103" y="1260"/>
                    <a:pt x="72" y="1366"/>
                    <a:pt x="48" y="1477"/>
                  </a:cubicBezTo>
                  <a:cubicBezTo>
                    <a:pt x="21" y="1587"/>
                    <a:pt x="5" y="1702"/>
                    <a:pt x="5" y="1813"/>
                  </a:cubicBezTo>
                  <a:cubicBezTo>
                    <a:pt x="1" y="1927"/>
                    <a:pt x="12" y="2042"/>
                    <a:pt x="41" y="2152"/>
                  </a:cubicBezTo>
                  <a:cubicBezTo>
                    <a:pt x="72" y="2259"/>
                    <a:pt x="127" y="2361"/>
                    <a:pt x="202" y="2444"/>
                  </a:cubicBezTo>
                  <a:cubicBezTo>
                    <a:pt x="76" y="2259"/>
                    <a:pt x="48" y="2033"/>
                    <a:pt x="76" y="1820"/>
                  </a:cubicBezTo>
                  <a:cubicBezTo>
                    <a:pt x="88" y="1710"/>
                    <a:pt x="112" y="1607"/>
                    <a:pt x="143" y="1505"/>
                  </a:cubicBezTo>
                  <a:cubicBezTo>
                    <a:pt x="170" y="1398"/>
                    <a:pt x="210" y="1295"/>
                    <a:pt x="254" y="1201"/>
                  </a:cubicBezTo>
                  <a:lnTo>
                    <a:pt x="254" y="1208"/>
                  </a:lnTo>
                  <a:cubicBezTo>
                    <a:pt x="312" y="1114"/>
                    <a:pt x="384" y="1024"/>
                    <a:pt x="467" y="952"/>
                  </a:cubicBezTo>
                  <a:cubicBezTo>
                    <a:pt x="506" y="917"/>
                    <a:pt x="549" y="889"/>
                    <a:pt x="589" y="873"/>
                  </a:cubicBezTo>
                  <a:cubicBezTo>
                    <a:pt x="611" y="865"/>
                    <a:pt x="630" y="862"/>
                    <a:pt x="648" y="862"/>
                  </a:cubicBezTo>
                  <a:cubicBezTo>
                    <a:pt x="666" y="862"/>
                    <a:pt x="681" y="865"/>
                    <a:pt x="695" y="873"/>
                  </a:cubicBezTo>
                  <a:lnTo>
                    <a:pt x="802" y="929"/>
                  </a:lnTo>
                  <a:lnTo>
                    <a:pt x="810" y="806"/>
                  </a:lnTo>
                  <a:cubicBezTo>
                    <a:pt x="822" y="629"/>
                    <a:pt x="901" y="415"/>
                    <a:pt x="1035" y="356"/>
                  </a:cubicBezTo>
                  <a:cubicBezTo>
                    <a:pt x="1059" y="344"/>
                    <a:pt x="1086" y="338"/>
                    <a:pt x="1115" y="338"/>
                  </a:cubicBezTo>
                  <a:cubicBezTo>
                    <a:pt x="1160" y="338"/>
                    <a:pt x="1209" y="352"/>
                    <a:pt x="1260" y="376"/>
                  </a:cubicBezTo>
                  <a:cubicBezTo>
                    <a:pt x="1338" y="412"/>
                    <a:pt x="1414" y="470"/>
                    <a:pt x="1489" y="534"/>
                  </a:cubicBezTo>
                  <a:lnTo>
                    <a:pt x="1595" y="621"/>
                  </a:lnTo>
                  <a:lnTo>
                    <a:pt x="1635" y="486"/>
                  </a:lnTo>
                  <a:lnTo>
                    <a:pt x="1678" y="352"/>
                  </a:lnTo>
                  <a:cubicBezTo>
                    <a:pt x="1698" y="317"/>
                    <a:pt x="1710" y="261"/>
                    <a:pt x="1737" y="237"/>
                  </a:cubicBezTo>
                  <a:cubicBezTo>
                    <a:pt x="1770" y="197"/>
                    <a:pt x="1800" y="179"/>
                    <a:pt x="1837" y="179"/>
                  </a:cubicBezTo>
                  <a:cubicBezTo>
                    <a:pt x="1857" y="179"/>
                    <a:pt x="1880" y="185"/>
                    <a:pt x="1907" y="195"/>
                  </a:cubicBezTo>
                  <a:cubicBezTo>
                    <a:pt x="1982" y="226"/>
                    <a:pt x="2057" y="289"/>
                    <a:pt x="2124" y="356"/>
                  </a:cubicBezTo>
                  <a:cubicBezTo>
                    <a:pt x="2191" y="423"/>
                    <a:pt x="2258" y="506"/>
                    <a:pt x="2309" y="581"/>
                  </a:cubicBezTo>
                  <a:lnTo>
                    <a:pt x="2376" y="676"/>
                  </a:lnTo>
                  <a:lnTo>
                    <a:pt x="2447" y="585"/>
                  </a:lnTo>
                  <a:cubicBezTo>
                    <a:pt x="2491" y="530"/>
                    <a:pt x="2566" y="479"/>
                    <a:pt x="2633" y="467"/>
                  </a:cubicBezTo>
                  <a:cubicBezTo>
                    <a:pt x="2645" y="465"/>
                    <a:pt x="2658" y="464"/>
                    <a:pt x="2670" y="464"/>
                  </a:cubicBezTo>
                  <a:cubicBezTo>
                    <a:pt x="2733" y="464"/>
                    <a:pt x="2795" y="487"/>
                    <a:pt x="2858" y="526"/>
                  </a:cubicBezTo>
                  <a:cubicBezTo>
                    <a:pt x="3008" y="621"/>
                    <a:pt x="3090" y="787"/>
                    <a:pt x="3150" y="968"/>
                  </a:cubicBezTo>
                  <a:cubicBezTo>
                    <a:pt x="3209" y="1146"/>
                    <a:pt x="3245" y="1335"/>
                    <a:pt x="3276" y="1528"/>
                  </a:cubicBezTo>
                  <a:cubicBezTo>
                    <a:pt x="3308" y="1718"/>
                    <a:pt x="3323" y="1911"/>
                    <a:pt x="3340" y="2104"/>
                  </a:cubicBezTo>
                  <a:cubicBezTo>
                    <a:pt x="3351" y="1911"/>
                    <a:pt x="3351" y="1718"/>
                    <a:pt x="3340" y="1521"/>
                  </a:cubicBezTo>
                  <a:cubicBezTo>
                    <a:pt x="3327" y="1327"/>
                    <a:pt x="3304" y="1130"/>
                    <a:pt x="3252" y="936"/>
                  </a:cubicBezTo>
                  <a:cubicBezTo>
                    <a:pt x="3225" y="842"/>
                    <a:pt x="3198" y="743"/>
                    <a:pt x="3146" y="652"/>
                  </a:cubicBezTo>
                  <a:cubicBezTo>
                    <a:pt x="3099" y="558"/>
                    <a:pt x="3019" y="474"/>
                    <a:pt x="2937" y="412"/>
                  </a:cubicBezTo>
                  <a:cubicBezTo>
                    <a:pt x="2866" y="357"/>
                    <a:pt x="2768" y="309"/>
                    <a:pt x="2665" y="309"/>
                  </a:cubicBezTo>
                  <a:cubicBezTo>
                    <a:pt x="2648" y="309"/>
                    <a:pt x="2630" y="310"/>
                    <a:pt x="2613" y="313"/>
                  </a:cubicBezTo>
                  <a:cubicBezTo>
                    <a:pt x="2529" y="326"/>
                    <a:pt x="2456" y="360"/>
                    <a:pt x="2393" y="412"/>
                  </a:cubicBezTo>
                  <a:lnTo>
                    <a:pt x="2393" y="412"/>
                  </a:lnTo>
                  <a:cubicBezTo>
                    <a:pt x="2349" y="350"/>
                    <a:pt x="2303" y="293"/>
                    <a:pt x="2250" y="237"/>
                  </a:cubicBezTo>
                  <a:cubicBezTo>
                    <a:pt x="2176" y="159"/>
                    <a:pt x="2092" y="80"/>
                    <a:pt x="1974" y="29"/>
                  </a:cubicBezTo>
                  <a:cubicBezTo>
                    <a:pt x="1946" y="17"/>
                    <a:pt x="1915" y="9"/>
                    <a:pt x="1879" y="5"/>
                  </a:cubicBezTo>
                  <a:cubicBezTo>
                    <a:pt x="1865" y="2"/>
                    <a:pt x="1851" y="1"/>
                    <a:pt x="1837" y="1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463;p43">
              <a:extLst>
                <a:ext uri="{FF2B5EF4-FFF2-40B4-BE49-F238E27FC236}">
                  <a16:creationId xmlns:a16="http://schemas.microsoft.com/office/drawing/2014/main" id="{EF85CB39-0620-4AEC-868D-81428399E6DC}"/>
                </a:ext>
              </a:extLst>
            </p:cNvPr>
            <p:cNvSpPr/>
            <p:nvPr/>
          </p:nvSpPr>
          <p:spPr>
            <a:xfrm>
              <a:off x="7752075" y="4192869"/>
              <a:ext cx="638769" cy="539558"/>
            </a:xfrm>
            <a:custGeom>
              <a:avLst/>
              <a:gdLst/>
              <a:ahLst/>
              <a:cxnLst/>
              <a:rect l="l" t="t" r="r" b="b"/>
              <a:pathLst>
                <a:path w="15594" h="13172" extrusionOk="0">
                  <a:moveTo>
                    <a:pt x="7905" y="0"/>
                  </a:moveTo>
                  <a:cubicBezTo>
                    <a:pt x="3356" y="0"/>
                    <a:pt x="423" y="578"/>
                    <a:pt x="423" y="578"/>
                  </a:cubicBezTo>
                  <a:cubicBezTo>
                    <a:pt x="0" y="3956"/>
                    <a:pt x="916" y="12998"/>
                    <a:pt x="916" y="12998"/>
                  </a:cubicBezTo>
                  <a:cubicBezTo>
                    <a:pt x="2841" y="13128"/>
                    <a:pt x="5005" y="13171"/>
                    <a:pt x="7036" y="13171"/>
                  </a:cubicBezTo>
                  <a:cubicBezTo>
                    <a:pt x="11097" y="13171"/>
                    <a:pt x="14623" y="12998"/>
                    <a:pt x="14623" y="12998"/>
                  </a:cubicBezTo>
                  <a:cubicBezTo>
                    <a:pt x="14623" y="12998"/>
                    <a:pt x="15594" y="4939"/>
                    <a:pt x="14749" y="436"/>
                  </a:cubicBezTo>
                  <a:cubicBezTo>
                    <a:pt x="12229" y="113"/>
                    <a:pt x="9910" y="0"/>
                    <a:pt x="7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464;p43">
              <a:extLst>
                <a:ext uri="{FF2B5EF4-FFF2-40B4-BE49-F238E27FC236}">
                  <a16:creationId xmlns:a16="http://schemas.microsoft.com/office/drawing/2014/main" id="{4484D2E3-BE09-4421-A100-37E6D6E3CBA5}"/>
                </a:ext>
              </a:extLst>
            </p:cNvPr>
            <p:cNvSpPr/>
            <p:nvPr/>
          </p:nvSpPr>
          <p:spPr>
            <a:xfrm>
              <a:off x="8054212" y="3945131"/>
              <a:ext cx="21055" cy="75822"/>
            </a:xfrm>
            <a:custGeom>
              <a:avLst/>
              <a:gdLst/>
              <a:ahLst/>
              <a:cxnLst/>
              <a:rect l="l" t="t" r="r" b="b"/>
              <a:pathLst>
                <a:path w="514" h="1851" extrusionOk="0">
                  <a:moveTo>
                    <a:pt x="174" y="0"/>
                  </a:moveTo>
                  <a:lnTo>
                    <a:pt x="1" y="15"/>
                  </a:lnTo>
                  <a:cubicBezTo>
                    <a:pt x="48" y="335"/>
                    <a:pt x="107" y="647"/>
                    <a:pt x="182" y="959"/>
                  </a:cubicBezTo>
                  <a:cubicBezTo>
                    <a:pt x="222" y="1113"/>
                    <a:pt x="265" y="1266"/>
                    <a:pt x="316" y="1417"/>
                  </a:cubicBezTo>
                  <a:cubicBezTo>
                    <a:pt x="367" y="1567"/>
                    <a:pt x="427" y="1716"/>
                    <a:pt x="513" y="1851"/>
                  </a:cubicBezTo>
                  <a:cubicBezTo>
                    <a:pt x="439" y="1713"/>
                    <a:pt x="395" y="1559"/>
                    <a:pt x="356" y="1405"/>
                  </a:cubicBezTo>
                  <a:cubicBezTo>
                    <a:pt x="320" y="1251"/>
                    <a:pt x="289" y="1097"/>
                    <a:pt x="265" y="939"/>
                  </a:cubicBezTo>
                  <a:cubicBezTo>
                    <a:pt x="218" y="627"/>
                    <a:pt x="190" y="312"/>
                    <a:pt x="174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465;p43">
              <a:extLst>
                <a:ext uri="{FF2B5EF4-FFF2-40B4-BE49-F238E27FC236}">
                  <a16:creationId xmlns:a16="http://schemas.microsoft.com/office/drawing/2014/main" id="{414D5ED7-866A-4CC0-86C7-B33CC64B583C}"/>
                </a:ext>
              </a:extLst>
            </p:cNvPr>
            <p:cNvSpPr/>
            <p:nvPr/>
          </p:nvSpPr>
          <p:spPr>
            <a:xfrm>
              <a:off x="8020132" y="3942346"/>
              <a:ext cx="11183" cy="88479"/>
            </a:xfrm>
            <a:custGeom>
              <a:avLst/>
              <a:gdLst/>
              <a:ahLst/>
              <a:cxnLst/>
              <a:rect l="l" t="t" r="r" b="b"/>
              <a:pathLst>
                <a:path w="273" h="2160" extrusionOk="0">
                  <a:moveTo>
                    <a:pt x="0" y="1"/>
                  </a:moveTo>
                  <a:cubicBezTo>
                    <a:pt x="8" y="367"/>
                    <a:pt x="32" y="731"/>
                    <a:pt x="71" y="1090"/>
                  </a:cubicBezTo>
                  <a:cubicBezTo>
                    <a:pt x="110" y="1453"/>
                    <a:pt x="170" y="1812"/>
                    <a:pt x="272" y="2159"/>
                  </a:cubicBezTo>
                  <a:cubicBezTo>
                    <a:pt x="197" y="1804"/>
                    <a:pt x="170" y="1445"/>
                    <a:pt x="158" y="1086"/>
                  </a:cubicBezTo>
                  <a:cubicBezTo>
                    <a:pt x="146" y="727"/>
                    <a:pt x="150" y="364"/>
                    <a:pt x="174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466;p43">
              <a:extLst>
                <a:ext uri="{FF2B5EF4-FFF2-40B4-BE49-F238E27FC236}">
                  <a16:creationId xmlns:a16="http://schemas.microsoft.com/office/drawing/2014/main" id="{440473BE-50A4-40DE-A991-6716C3722744}"/>
                </a:ext>
              </a:extLst>
            </p:cNvPr>
            <p:cNvSpPr/>
            <p:nvPr/>
          </p:nvSpPr>
          <p:spPr>
            <a:xfrm>
              <a:off x="7986788" y="3956232"/>
              <a:ext cx="8479" cy="77993"/>
            </a:xfrm>
            <a:custGeom>
              <a:avLst/>
              <a:gdLst/>
              <a:ahLst/>
              <a:cxnLst/>
              <a:rect l="l" t="t" r="r" b="b"/>
              <a:pathLst>
                <a:path w="207" h="1904" extrusionOk="0">
                  <a:moveTo>
                    <a:pt x="1" y="1"/>
                  </a:moveTo>
                  <a:cubicBezTo>
                    <a:pt x="13" y="321"/>
                    <a:pt x="28" y="640"/>
                    <a:pt x="57" y="957"/>
                  </a:cubicBezTo>
                  <a:cubicBezTo>
                    <a:pt x="72" y="1118"/>
                    <a:pt x="88" y="1276"/>
                    <a:pt x="108" y="1434"/>
                  </a:cubicBezTo>
                  <a:cubicBezTo>
                    <a:pt x="131" y="1591"/>
                    <a:pt x="155" y="1749"/>
                    <a:pt x="206" y="1904"/>
                  </a:cubicBezTo>
                  <a:cubicBezTo>
                    <a:pt x="170" y="1746"/>
                    <a:pt x="159" y="1587"/>
                    <a:pt x="151" y="1430"/>
                  </a:cubicBezTo>
                  <a:cubicBezTo>
                    <a:pt x="143" y="1272"/>
                    <a:pt x="143" y="1114"/>
                    <a:pt x="143" y="957"/>
                  </a:cubicBezTo>
                  <a:cubicBezTo>
                    <a:pt x="143" y="636"/>
                    <a:pt x="155" y="321"/>
                    <a:pt x="170" y="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467;p43">
              <a:extLst>
                <a:ext uri="{FF2B5EF4-FFF2-40B4-BE49-F238E27FC236}">
                  <a16:creationId xmlns:a16="http://schemas.microsoft.com/office/drawing/2014/main" id="{CB1CD68E-D66F-464D-8607-0CEE557DD8A1}"/>
                </a:ext>
              </a:extLst>
            </p:cNvPr>
            <p:cNvSpPr/>
            <p:nvPr/>
          </p:nvSpPr>
          <p:spPr>
            <a:xfrm>
              <a:off x="7707631" y="3023529"/>
              <a:ext cx="118873" cy="26380"/>
            </a:xfrm>
            <a:custGeom>
              <a:avLst/>
              <a:gdLst/>
              <a:ahLst/>
              <a:cxnLst/>
              <a:rect l="l" t="t" r="r" b="b"/>
              <a:pathLst>
                <a:path w="2902" h="644" extrusionOk="0">
                  <a:moveTo>
                    <a:pt x="2901" y="0"/>
                  </a:moveTo>
                  <a:cubicBezTo>
                    <a:pt x="2400" y="43"/>
                    <a:pt x="1918" y="134"/>
                    <a:pt x="1433" y="237"/>
                  </a:cubicBezTo>
                  <a:cubicBezTo>
                    <a:pt x="952" y="347"/>
                    <a:pt x="474" y="469"/>
                    <a:pt x="0" y="643"/>
                  </a:cubicBezTo>
                  <a:cubicBezTo>
                    <a:pt x="497" y="604"/>
                    <a:pt x="983" y="513"/>
                    <a:pt x="1468" y="407"/>
                  </a:cubicBezTo>
                  <a:cubicBezTo>
                    <a:pt x="1950" y="296"/>
                    <a:pt x="2431" y="174"/>
                    <a:pt x="2901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468;p43">
              <a:extLst>
                <a:ext uri="{FF2B5EF4-FFF2-40B4-BE49-F238E27FC236}">
                  <a16:creationId xmlns:a16="http://schemas.microsoft.com/office/drawing/2014/main" id="{1387F8C7-501D-424B-96E5-97462A485E10}"/>
                </a:ext>
              </a:extLst>
            </p:cNvPr>
            <p:cNvSpPr/>
            <p:nvPr/>
          </p:nvSpPr>
          <p:spPr>
            <a:xfrm>
              <a:off x="7714758" y="3046591"/>
              <a:ext cx="111746" cy="28838"/>
            </a:xfrm>
            <a:custGeom>
              <a:avLst/>
              <a:gdLst/>
              <a:ahLst/>
              <a:cxnLst/>
              <a:rect l="l" t="t" r="r" b="b"/>
              <a:pathLst>
                <a:path w="2728" h="704" extrusionOk="0">
                  <a:moveTo>
                    <a:pt x="2727" y="1"/>
                  </a:moveTo>
                  <a:cubicBezTo>
                    <a:pt x="2254" y="53"/>
                    <a:pt x="1796" y="155"/>
                    <a:pt x="1341" y="270"/>
                  </a:cubicBezTo>
                  <a:cubicBezTo>
                    <a:pt x="888" y="388"/>
                    <a:pt x="438" y="522"/>
                    <a:pt x="0" y="704"/>
                  </a:cubicBezTo>
                  <a:cubicBezTo>
                    <a:pt x="474" y="652"/>
                    <a:pt x="931" y="550"/>
                    <a:pt x="1385" y="436"/>
                  </a:cubicBezTo>
                  <a:cubicBezTo>
                    <a:pt x="1839" y="317"/>
                    <a:pt x="2289" y="183"/>
                    <a:pt x="2727" y="1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469;p43">
              <a:extLst>
                <a:ext uri="{FF2B5EF4-FFF2-40B4-BE49-F238E27FC236}">
                  <a16:creationId xmlns:a16="http://schemas.microsoft.com/office/drawing/2014/main" id="{70261DF5-3DA0-4481-8E4F-05920FEFFE5C}"/>
                </a:ext>
              </a:extLst>
            </p:cNvPr>
            <p:cNvSpPr/>
            <p:nvPr/>
          </p:nvSpPr>
          <p:spPr>
            <a:xfrm>
              <a:off x="7724753" y="3072028"/>
              <a:ext cx="95402" cy="33303"/>
            </a:xfrm>
            <a:custGeom>
              <a:avLst/>
              <a:gdLst/>
              <a:ahLst/>
              <a:cxnLst/>
              <a:rect l="l" t="t" r="r" b="b"/>
              <a:pathLst>
                <a:path w="2329" h="813" extrusionOk="0">
                  <a:moveTo>
                    <a:pt x="2329" y="0"/>
                  </a:moveTo>
                  <a:lnTo>
                    <a:pt x="2329" y="0"/>
                  </a:lnTo>
                  <a:cubicBezTo>
                    <a:pt x="1919" y="71"/>
                    <a:pt x="1524" y="193"/>
                    <a:pt x="1137" y="323"/>
                  </a:cubicBezTo>
                  <a:cubicBezTo>
                    <a:pt x="747" y="462"/>
                    <a:pt x="363" y="611"/>
                    <a:pt x="1" y="813"/>
                  </a:cubicBezTo>
                  <a:cubicBezTo>
                    <a:pt x="411" y="742"/>
                    <a:pt x="802" y="620"/>
                    <a:pt x="1192" y="489"/>
                  </a:cubicBezTo>
                  <a:cubicBezTo>
                    <a:pt x="1580" y="351"/>
                    <a:pt x="1962" y="201"/>
                    <a:pt x="2329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470;p43">
              <a:extLst>
                <a:ext uri="{FF2B5EF4-FFF2-40B4-BE49-F238E27FC236}">
                  <a16:creationId xmlns:a16="http://schemas.microsoft.com/office/drawing/2014/main" id="{B815C38A-7B94-4F41-8728-B68E2B8304CF}"/>
                </a:ext>
              </a:extLst>
            </p:cNvPr>
            <p:cNvSpPr/>
            <p:nvPr/>
          </p:nvSpPr>
          <p:spPr>
            <a:xfrm>
              <a:off x="8341644" y="3914533"/>
              <a:ext cx="4424" cy="3482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55" y="1"/>
                  </a:moveTo>
                  <a:cubicBezTo>
                    <a:pt x="0" y="1"/>
                    <a:pt x="0" y="84"/>
                    <a:pt x="55" y="84"/>
                  </a:cubicBezTo>
                  <a:cubicBezTo>
                    <a:pt x="108" y="84"/>
                    <a:pt x="108" y="1"/>
                    <a:pt x="55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471;p43">
              <a:extLst>
                <a:ext uri="{FF2B5EF4-FFF2-40B4-BE49-F238E27FC236}">
                  <a16:creationId xmlns:a16="http://schemas.microsoft.com/office/drawing/2014/main" id="{45DEFDAF-1DA4-4C7C-BA22-0DC4583B8E34}"/>
                </a:ext>
              </a:extLst>
            </p:cNvPr>
            <p:cNvSpPr/>
            <p:nvPr/>
          </p:nvSpPr>
          <p:spPr>
            <a:xfrm>
              <a:off x="8334844" y="3937635"/>
              <a:ext cx="7824" cy="5940"/>
            </a:xfrm>
            <a:custGeom>
              <a:avLst/>
              <a:gdLst/>
              <a:ahLst/>
              <a:cxnLst/>
              <a:rect l="l" t="t" r="r" b="b"/>
              <a:pathLst>
                <a:path w="191" h="145" extrusionOk="0">
                  <a:moveTo>
                    <a:pt x="78" y="1"/>
                  </a:moveTo>
                  <a:cubicBezTo>
                    <a:pt x="48" y="1"/>
                    <a:pt x="16" y="17"/>
                    <a:pt x="8" y="45"/>
                  </a:cubicBezTo>
                  <a:cubicBezTo>
                    <a:pt x="1" y="68"/>
                    <a:pt x="13" y="96"/>
                    <a:pt x="32" y="108"/>
                  </a:cubicBezTo>
                  <a:cubicBezTo>
                    <a:pt x="35" y="108"/>
                    <a:pt x="40" y="110"/>
                    <a:pt x="43" y="111"/>
                  </a:cubicBezTo>
                  <a:lnTo>
                    <a:pt x="43" y="111"/>
                  </a:lnTo>
                  <a:cubicBezTo>
                    <a:pt x="44" y="111"/>
                    <a:pt x="44" y="112"/>
                    <a:pt x="44" y="112"/>
                  </a:cubicBezTo>
                  <a:cubicBezTo>
                    <a:pt x="56" y="127"/>
                    <a:pt x="68" y="139"/>
                    <a:pt x="88" y="143"/>
                  </a:cubicBezTo>
                  <a:cubicBezTo>
                    <a:pt x="93" y="145"/>
                    <a:pt x="98" y="145"/>
                    <a:pt x="104" y="145"/>
                  </a:cubicBezTo>
                  <a:cubicBezTo>
                    <a:pt x="116" y="145"/>
                    <a:pt x="128" y="143"/>
                    <a:pt x="139" y="143"/>
                  </a:cubicBezTo>
                  <a:cubicBezTo>
                    <a:pt x="179" y="136"/>
                    <a:pt x="190" y="88"/>
                    <a:pt x="174" y="56"/>
                  </a:cubicBezTo>
                  <a:cubicBezTo>
                    <a:pt x="173" y="55"/>
                    <a:pt x="173" y="55"/>
                    <a:pt x="172" y="54"/>
                  </a:cubicBezTo>
                  <a:lnTo>
                    <a:pt x="172" y="54"/>
                  </a:lnTo>
                  <a:cubicBezTo>
                    <a:pt x="171" y="50"/>
                    <a:pt x="169" y="47"/>
                    <a:pt x="166" y="45"/>
                  </a:cubicBezTo>
                  <a:cubicBezTo>
                    <a:pt x="163" y="32"/>
                    <a:pt x="155" y="21"/>
                    <a:pt x="143" y="17"/>
                  </a:cubicBezTo>
                  <a:cubicBezTo>
                    <a:pt x="127" y="5"/>
                    <a:pt x="108" y="5"/>
                    <a:pt x="88" y="1"/>
                  </a:cubicBezTo>
                  <a:cubicBezTo>
                    <a:pt x="85" y="1"/>
                    <a:pt x="82" y="1"/>
                    <a:pt x="78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472;p43">
              <a:extLst>
                <a:ext uri="{FF2B5EF4-FFF2-40B4-BE49-F238E27FC236}">
                  <a16:creationId xmlns:a16="http://schemas.microsoft.com/office/drawing/2014/main" id="{96CC2DDF-4670-4FEA-B38C-CFCA3C7B0D01}"/>
                </a:ext>
              </a:extLst>
            </p:cNvPr>
            <p:cNvSpPr/>
            <p:nvPr/>
          </p:nvSpPr>
          <p:spPr>
            <a:xfrm>
              <a:off x="8306580" y="3935956"/>
              <a:ext cx="6800" cy="7250"/>
            </a:xfrm>
            <a:custGeom>
              <a:avLst/>
              <a:gdLst/>
              <a:ahLst/>
              <a:cxnLst/>
              <a:rect l="l" t="t" r="r" b="b"/>
              <a:pathLst>
                <a:path w="166" h="177" extrusionOk="0">
                  <a:moveTo>
                    <a:pt x="106" y="1"/>
                  </a:moveTo>
                  <a:cubicBezTo>
                    <a:pt x="103" y="1"/>
                    <a:pt x="96" y="1"/>
                    <a:pt x="83" y="2"/>
                  </a:cubicBezTo>
                  <a:cubicBezTo>
                    <a:pt x="67" y="2"/>
                    <a:pt x="51" y="7"/>
                    <a:pt x="40" y="15"/>
                  </a:cubicBezTo>
                  <a:cubicBezTo>
                    <a:pt x="35" y="19"/>
                    <a:pt x="32" y="22"/>
                    <a:pt x="24" y="26"/>
                  </a:cubicBezTo>
                  <a:cubicBezTo>
                    <a:pt x="20" y="31"/>
                    <a:pt x="16" y="38"/>
                    <a:pt x="12" y="42"/>
                  </a:cubicBezTo>
                  <a:cubicBezTo>
                    <a:pt x="4" y="58"/>
                    <a:pt x="4" y="62"/>
                    <a:pt x="0" y="78"/>
                  </a:cubicBezTo>
                  <a:cubicBezTo>
                    <a:pt x="0" y="90"/>
                    <a:pt x="0" y="97"/>
                    <a:pt x="4" y="109"/>
                  </a:cubicBezTo>
                  <a:cubicBezTo>
                    <a:pt x="4" y="117"/>
                    <a:pt x="8" y="126"/>
                    <a:pt x="12" y="129"/>
                  </a:cubicBezTo>
                  <a:lnTo>
                    <a:pt x="12" y="133"/>
                  </a:lnTo>
                  <a:lnTo>
                    <a:pt x="20" y="141"/>
                  </a:lnTo>
                  <a:cubicBezTo>
                    <a:pt x="24" y="153"/>
                    <a:pt x="35" y="161"/>
                    <a:pt x="44" y="168"/>
                  </a:cubicBezTo>
                  <a:cubicBezTo>
                    <a:pt x="55" y="173"/>
                    <a:pt x="71" y="177"/>
                    <a:pt x="83" y="177"/>
                  </a:cubicBezTo>
                  <a:cubicBezTo>
                    <a:pt x="95" y="177"/>
                    <a:pt x="111" y="173"/>
                    <a:pt x="122" y="168"/>
                  </a:cubicBezTo>
                  <a:cubicBezTo>
                    <a:pt x="130" y="161"/>
                    <a:pt x="142" y="153"/>
                    <a:pt x="146" y="141"/>
                  </a:cubicBezTo>
                  <a:cubicBezTo>
                    <a:pt x="150" y="137"/>
                    <a:pt x="150" y="137"/>
                    <a:pt x="154" y="133"/>
                  </a:cubicBezTo>
                  <a:lnTo>
                    <a:pt x="154" y="129"/>
                  </a:lnTo>
                  <a:cubicBezTo>
                    <a:pt x="158" y="126"/>
                    <a:pt x="162" y="117"/>
                    <a:pt x="166" y="109"/>
                  </a:cubicBezTo>
                  <a:lnTo>
                    <a:pt x="166" y="90"/>
                  </a:lnTo>
                  <a:lnTo>
                    <a:pt x="166" y="66"/>
                  </a:lnTo>
                  <a:cubicBezTo>
                    <a:pt x="162" y="62"/>
                    <a:pt x="162" y="58"/>
                    <a:pt x="158" y="55"/>
                  </a:cubicBezTo>
                  <a:cubicBezTo>
                    <a:pt x="158" y="46"/>
                    <a:pt x="154" y="42"/>
                    <a:pt x="150" y="35"/>
                  </a:cubicBezTo>
                  <a:cubicBezTo>
                    <a:pt x="142" y="26"/>
                    <a:pt x="135" y="19"/>
                    <a:pt x="126" y="15"/>
                  </a:cubicBezTo>
                  <a:cubicBezTo>
                    <a:pt x="122" y="11"/>
                    <a:pt x="111" y="7"/>
                    <a:pt x="106" y="7"/>
                  </a:cubicBezTo>
                  <a:cubicBezTo>
                    <a:pt x="98" y="4"/>
                    <a:pt x="114" y="1"/>
                    <a:pt x="106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473;p43">
              <a:extLst>
                <a:ext uri="{FF2B5EF4-FFF2-40B4-BE49-F238E27FC236}">
                  <a16:creationId xmlns:a16="http://schemas.microsoft.com/office/drawing/2014/main" id="{E2CB9027-BDC0-4293-8939-1ECCFBD1FAAE}"/>
                </a:ext>
              </a:extLst>
            </p:cNvPr>
            <p:cNvSpPr/>
            <p:nvPr/>
          </p:nvSpPr>
          <p:spPr>
            <a:xfrm>
              <a:off x="8334844" y="4044669"/>
              <a:ext cx="7332" cy="7087"/>
            </a:xfrm>
            <a:custGeom>
              <a:avLst/>
              <a:gdLst/>
              <a:ahLst/>
              <a:cxnLst/>
              <a:rect l="l" t="t" r="r" b="b"/>
              <a:pathLst>
                <a:path w="179" h="173" extrusionOk="0">
                  <a:moveTo>
                    <a:pt x="99" y="0"/>
                  </a:moveTo>
                  <a:cubicBezTo>
                    <a:pt x="79" y="0"/>
                    <a:pt x="56" y="9"/>
                    <a:pt x="44" y="24"/>
                  </a:cubicBezTo>
                  <a:cubicBezTo>
                    <a:pt x="41" y="29"/>
                    <a:pt x="37" y="33"/>
                    <a:pt x="32" y="36"/>
                  </a:cubicBezTo>
                  <a:lnTo>
                    <a:pt x="28" y="40"/>
                  </a:lnTo>
                  <a:cubicBezTo>
                    <a:pt x="24" y="44"/>
                    <a:pt x="24" y="48"/>
                    <a:pt x="21" y="53"/>
                  </a:cubicBezTo>
                  <a:cubicBezTo>
                    <a:pt x="17" y="56"/>
                    <a:pt x="13" y="64"/>
                    <a:pt x="8" y="68"/>
                  </a:cubicBezTo>
                  <a:cubicBezTo>
                    <a:pt x="8" y="72"/>
                    <a:pt x="8" y="76"/>
                    <a:pt x="5" y="80"/>
                  </a:cubicBezTo>
                  <a:cubicBezTo>
                    <a:pt x="1" y="108"/>
                    <a:pt x="5" y="131"/>
                    <a:pt x="24" y="151"/>
                  </a:cubicBezTo>
                  <a:cubicBezTo>
                    <a:pt x="40" y="167"/>
                    <a:pt x="60" y="172"/>
                    <a:pt x="79" y="172"/>
                  </a:cubicBezTo>
                  <a:cubicBezTo>
                    <a:pt x="85" y="172"/>
                    <a:pt x="90" y="172"/>
                    <a:pt x="95" y="171"/>
                  </a:cubicBezTo>
                  <a:cubicBezTo>
                    <a:pt x="103" y="171"/>
                    <a:pt x="112" y="166"/>
                    <a:pt x="115" y="162"/>
                  </a:cubicBezTo>
                  <a:cubicBezTo>
                    <a:pt x="123" y="159"/>
                    <a:pt x="127" y="155"/>
                    <a:pt x="135" y="151"/>
                  </a:cubicBezTo>
                  <a:cubicBezTo>
                    <a:pt x="135" y="147"/>
                    <a:pt x="139" y="147"/>
                    <a:pt x="139" y="143"/>
                  </a:cubicBezTo>
                  <a:cubicBezTo>
                    <a:pt x="147" y="139"/>
                    <a:pt x="150" y="135"/>
                    <a:pt x="155" y="131"/>
                  </a:cubicBezTo>
                  <a:cubicBezTo>
                    <a:pt x="163" y="127"/>
                    <a:pt x="166" y="115"/>
                    <a:pt x="170" y="108"/>
                  </a:cubicBezTo>
                  <a:cubicBezTo>
                    <a:pt x="174" y="100"/>
                    <a:pt x="179" y="88"/>
                    <a:pt x="179" y="76"/>
                  </a:cubicBezTo>
                  <a:cubicBezTo>
                    <a:pt x="179" y="68"/>
                    <a:pt x="174" y="56"/>
                    <a:pt x="170" y="48"/>
                  </a:cubicBezTo>
                  <a:cubicBezTo>
                    <a:pt x="166" y="36"/>
                    <a:pt x="163" y="29"/>
                    <a:pt x="155" y="24"/>
                  </a:cubicBezTo>
                  <a:cubicBezTo>
                    <a:pt x="139" y="9"/>
                    <a:pt x="119" y="0"/>
                    <a:pt x="99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474;p43">
              <a:extLst>
                <a:ext uri="{FF2B5EF4-FFF2-40B4-BE49-F238E27FC236}">
                  <a16:creationId xmlns:a16="http://schemas.microsoft.com/office/drawing/2014/main" id="{8F04CD19-80A3-418C-B9AE-B8B7015A8074}"/>
                </a:ext>
              </a:extLst>
            </p:cNvPr>
            <p:cNvSpPr/>
            <p:nvPr/>
          </p:nvSpPr>
          <p:spPr>
            <a:xfrm>
              <a:off x="8262751" y="4006082"/>
              <a:ext cx="6677" cy="7660"/>
            </a:xfrm>
            <a:custGeom>
              <a:avLst/>
              <a:gdLst/>
              <a:ahLst/>
              <a:cxnLst/>
              <a:rect l="l" t="t" r="r" b="b"/>
              <a:pathLst>
                <a:path w="163" h="187" extrusionOk="0">
                  <a:moveTo>
                    <a:pt x="21" y="75"/>
                  </a:moveTo>
                  <a:cubicBezTo>
                    <a:pt x="21" y="77"/>
                    <a:pt x="20" y="78"/>
                    <a:pt x="19" y="78"/>
                  </a:cubicBezTo>
                  <a:lnTo>
                    <a:pt x="19" y="78"/>
                  </a:lnTo>
                  <a:cubicBezTo>
                    <a:pt x="19" y="77"/>
                    <a:pt x="20" y="76"/>
                    <a:pt x="21" y="75"/>
                  </a:cubicBezTo>
                  <a:lnTo>
                    <a:pt x="21" y="75"/>
                  </a:lnTo>
                  <a:cubicBezTo>
                    <a:pt x="21" y="75"/>
                    <a:pt x="21" y="75"/>
                    <a:pt x="21" y="75"/>
                  </a:cubicBezTo>
                  <a:close/>
                  <a:moveTo>
                    <a:pt x="15" y="85"/>
                  </a:moveTo>
                  <a:cubicBezTo>
                    <a:pt x="15" y="85"/>
                    <a:pt x="15" y="86"/>
                    <a:pt x="15" y="87"/>
                  </a:cubicBezTo>
                  <a:lnTo>
                    <a:pt x="15" y="87"/>
                  </a:lnTo>
                  <a:cubicBezTo>
                    <a:pt x="15" y="86"/>
                    <a:pt x="15" y="86"/>
                    <a:pt x="15" y="85"/>
                  </a:cubicBezTo>
                  <a:lnTo>
                    <a:pt x="15" y="85"/>
                  </a:lnTo>
                  <a:cubicBezTo>
                    <a:pt x="15" y="85"/>
                    <a:pt x="15" y="85"/>
                    <a:pt x="15" y="85"/>
                  </a:cubicBezTo>
                  <a:close/>
                  <a:moveTo>
                    <a:pt x="15" y="89"/>
                  </a:moveTo>
                  <a:cubicBezTo>
                    <a:pt x="15" y="91"/>
                    <a:pt x="14" y="93"/>
                    <a:pt x="12" y="95"/>
                  </a:cubicBezTo>
                  <a:cubicBezTo>
                    <a:pt x="14" y="93"/>
                    <a:pt x="14" y="91"/>
                    <a:pt x="15" y="89"/>
                  </a:cubicBezTo>
                  <a:close/>
                  <a:moveTo>
                    <a:pt x="15" y="88"/>
                  </a:moveTo>
                  <a:cubicBezTo>
                    <a:pt x="16" y="88"/>
                    <a:pt x="16" y="89"/>
                    <a:pt x="16" y="90"/>
                  </a:cubicBezTo>
                  <a:lnTo>
                    <a:pt x="16" y="99"/>
                  </a:lnTo>
                  <a:cubicBezTo>
                    <a:pt x="16" y="96"/>
                    <a:pt x="16" y="92"/>
                    <a:pt x="15" y="88"/>
                  </a:cubicBezTo>
                  <a:lnTo>
                    <a:pt x="15" y="88"/>
                  </a:lnTo>
                  <a:cubicBezTo>
                    <a:pt x="15" y="88"/>
                    <a:pt x="15" y="88"/>
                    <a:pt x="15" y="88"/>
                  </a:cubicBezTo>
                  <a:close/>
                  <a:moveTo>
                    <a:pt x="83" y="1"/>
                  </a:moveTo>
                  <a:cubicBezTo>
                    <a:pt x="77" y="1"/>
                    <a:pt x="70" y="2"/>
                    <a:pt x="63" y="4"/>
                  </a:cubicBezTo>
                  <a:cubicBezTo>
                    <a:pt x="32" y="14"/>
                    <a:pt x="9" y="44"/>
                    <a:pt x="14" y="79"/>
                  </a:cubicBezTo>
                  <a:lnTo>
                    <a:pt x="14" y="79"/>
                  </a:lnTo>
                  <a:cubicBezTo>
                    <a:pt x="13" y="79"/>
                    <a:pt x="13" y="79"/>
                    <a:pt x="13" y="80"/>
                  </a:cubicBezTo>
                  <a:lnTo>
                    <a:pt x="13" y="80"/>
                  </a:lnTo>
                  <a:cubicBezTo>
                    <a:pt x="13" y="80"/>
                    <a:pt x="12" y="79"/>
                    <a:pt x="12" y="79"/>
                  </a:cubicBezTo>
                  <a:lnTo>
                    <a:pt x="12" y="79"/>
                  </a:lnTo>
                  <a:cubicBezTo>
                    <a:pt x="12" y="79"/>
                    <a:pt x="13" y="80"/>
                    <a:pt x="13" y="80"/>
                  </a:cubicBezTo>
                  <a:lnTo>
                    <a:pt x="13" y="80"/>
                  </a:lnTo>
                  <a:cubicBezTo>
                    <a:pt x="13" y="80"/>
                    <a:pt x="13" y="80"/>
                    <a:pt x="13" y="80"/>
                  </a:cubicBezTo>
                  <a:lnTo>
                    <a:pt x="13" y="80"/>
                  </a:lnTo>
                  <a:cubicBezTo>
                    <a:pt x="14" y="81"/>
                    <a:pt x="14" y="83"/>
                    <a:pt x="15" y="84"/>
                  </a:cubicBezTo>
                  <a:lnTo>
                    <a:pt x="15" y="84"/>
                  </a:lnTo>
                  <a:cubicBezTo>
                    <a:pt x="14" y="84"/>
                    <a:pt x="14" y="84"/>
                    <a:pt x="14" y="84"/>
                  </a:cubicBezTo>
                  <a:lnTo>
                    <a:pt x="14" y="84"/>
                  </a:lnTo>
                  <a:cubicBezTo>
                    <a:pt x="14" y="83"/>
                    <a:pt x="14" y="81"/>
                    <a:pt x="13" y="80"/>
                  </a:cubicBezTo>
                  <a:lnTo>
                    <a:pt x="13" y="80"/>
                  </a:lnTo>
                  <a:cubicBezTo>
                    <a:pt x="6" y="91"/>
                    <a:pt x="1" y="105"/>
                    <a:pt x="1" y="118"/>
                  </a:cubicBezTo>
                  <a:lnTo>
                    <a:pt x="5" y="134"/>
                  </a:lnTo>
                  <a:cubicBezTo>
                    <a:pt x="12" y="153"/>
                    <a:pt x="21" y="170"/>
                    <a:pt x="36" y="177"/>
                  </a:cubicBezTo>
                  <a:cubicBezTo>
                    <a:pt x="48" y="183"/>
                    <a:pt x="61" y="187"/>
                    <a:pt x="75" y="187"/>
                  </a:cubicBezTo>
                  <a:cubicBezTo>
                    <a:pt x="81" y="187"/>
                    <a:pt x="86" y="186"/>
                    <a:pt x="92" y="185"/>
                  </a:cubicBezTo>
                  <a:cubicBezTo>
                    <a:pt x="151" y="173"/>
                    <a:pt x="163" y="102"/>
                    <a:pt x="151" y="51"/>
                  </a:cubicBezTo>
                  <a:cubicBezTo>
                    <a:pt x="141" y="22"/>
                    <a:pt x="113" y="1"/>
                    <a:pt x="83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475;p43">
              <a:extLst>
                <a:ext uri="{FF2B5EF4-FFF2-40B4-BE49-F238E27FC236}">
                  <a16:creationId xmlns:a16="http://schemas.microsoft.com/office/drawing/2014/main" id="{5979EDE4-2B8A-4FED-8FAB-E34890E33336}"/>
                </a:ext>
              </a:extLst>
            </p:cNvPr>
            <p:cNvSpPr/>
            <p:nvPr/>
          </p:nvSpPr>
          <p:spPr>
            <a:xfrm>
              <a:off x="8302034" y="4014643"/>
              <a:ext cx="7332" cy="6554"/>
            </a:xfrm>
            <a:custGeom>
              <a:avLst/>
              <a:gdLst/>
              <a:ahLst/>
              <a:cxnLst/>
              <a:rect l="l" t="t" r="r" b="b"/>
              <a:pathLst>
                <a:path w="179" h="160" extrusionOk="0">
                  <a:moveTo>
                    <a:pt x="96" y="1"/>
                  </a:moveTo>
                  <a:cubicBezTo>
                    <a:pt x="82" y="1"/>
                    <a:pt x="69" y="4"/>
                    <a:pt x="56" y="12"/>
                  </a:cubicBezTo>
                  <a:cubicBezTo>
                    <a:pt x="48" y="16"/>
                    <a:pt x="36" y="23"/>
                    <a:pt x="28" y="32"/>
                  </a:cubicBezTo>
                  <a:cubicBezTo>
                    <a:pt x="13" y="39"/>
                    <a:pt x="0" y="59"/>
                    <a:pt x="0" y="79"/>
                  </a:cubicBezTo>
                  <a:cubicBezTo>
                    <a:pt x="4" y="99"/>
                    <a:pt x="9" y="114"/>
                    <a:pt x="20" y="126"/>
                  </a:cubicBezTo>
                  <a:cubicBezTo>
                    <a:pt x="33" y="134"/>
                    <a:pt x="44" y="141"/>
                    <a:pt x="56" y="150"/>
                  </a:cubicBezTo>
                  <a:cubicBezTo>
                    <a:pt x="68" y="156"/>
                    <a:pt x="81" y="159"/>
                    <a:pt x="94" y="159"/>
                  </a:cubicBezTo>
                  <a:cubicBezTo>
                    <a:pt x="137" y="159"/>
                    <a:pt x="178" y="127"/>
                    <a:pt x="178" y="79"/>
                  </a:cubicBezTo>
                  <a:cubicBezTo>
                    <a:pt x="178" y="34"/>
                    <a:pt x="138" y="1"/>
                    <a:pt x="96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476;p43">
              <a:extLst>
                <a:ext uri="{FF2B5EF4-FFF2-40B4-BE49-F238E27FC236}">
                  <a16:creationId xmlns:a16="http://schemas.microsoft.com/office/drawing/2014/main" id="{8BDA9BEB-F6C2-4399-97FE-A59E24C06F60}"/>
                </a:ext>
              </a:extLst>
            </p:cNvPr>
            <p:cNvSpPr/>
            <p:nvPr/>
          </p:nvSpPr>
          <p:spPr>
            <a:xfrm>
              <a:off x="8280692" y="4038852"/>
              <a:ext cx="4752" cy="528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60" y="0"/>
                  </a:moveTo>
                  <a:cubicBezTo>
                    <a:pt x="48" y="0"/>
                    <a:pt x="40" y="5"/>
                    <a:pt x="33" y="9"/>
                  </a:cubicBezTo>
                  <a:cubicBezTo>
                    <a:pt x="24" y="13"/>
                    <a:pt x="13" y="24"/>
                    <a:pt x="13" y="36"/>
                  </a:cubicBezTo>
                  <a:cubicBezTo>
                    <a:pt x="12" y="38"/>
                    <a:pt x="11" y="39"/>
                    <a:pt x="10" y="41"/>
                  </a:cubicBezTo>
                  <a:lnTo>
                    <a:pt x="10" y="41"/>
                  </a:lnTo>
                  <a:cubicBezTo>
                    <a:pt x="10" y="42"/>
                    <a:pt x="9" y="43"/>
                    <a:pt x="9" y="44"/>
                  </a:cubicBezTo>
                  <a:cubicBezTo>
                    <a:pt x="9" y="48"/>
                    <a:pt x="4" y="52"/>
                    <a:pt x="4" y="56"/>
                  </a:cubicBezTo>
                  <a:cubicBezTo>
                    <a:pt x="0" y="64"/>
                    <a:pt x="0" y="71"/>
                    <a:pt x="0" y="80"/>
                  </a:cubicBezTo>
                  <a:cubicBezTo>
                    <a:pt x="0" y="88"/>
                    <a:pt x="4" y="95"/>
                    <a:pt x="9" y="100"/>
                  </a:cubicBezTo>
                  <a:cubicBezTo>
                    <a:pt x="13" y="104"/>
                    <a:pt x="17" y="107"/>
                    <a:pt x="17" y="111"/>
                  </a:cubicBezTo>
                  <a:cubicBezTo>
                    <a:pt x="26" y="121"/>
                    <a:pt x="39" y="128"/>
                    <a:pt x="52" y="128"/>
                  </a:cubicBezTo>
                  <a:cubicBezTo>
                    <a:pt x="55" y="128"/>
                    <a:pt x="57" y="128"/>
                    <a:pt x="60" y="127"/>
                  </a:cubicBezTo>
                  <a:cubicBezTo>
                    <a:pt x="72" y="127"/>
                    <a:pt x="84" y="124"/>
                    <a:pt x="91" y="115"/>
                  </a:cubicBezTo>
                  <a:cubicBezTo>
                    <a:pt x="104" y="107"/>
                    <a:pt x="108" y="100"/>
                    <a:pt x="111" y="88"/>
                  </a:cubicBezTo>
                  <a:cubicBezTo>
                    <a:pt x="115" y="80"/>
                    <a:pt x="115" y="71"/>
                    <a:pt x="115" y="64"/>
                  </a:cubicBezTo>
                  <a:cubicBezTo>
                    <a:pt x="115" y="56"/>
                    <a:pt x="111" y="48"/>
                    <a:pt x="108" y="44"/>
                  </a:cubicBezTo>
                  <a:cubicBezTo>
                    <a:pt x="107" y="43"/>
                    <a:pt x="107" y="42"/>
                    <a:pt x="106" y="40"/>
                  </a:cubicBezTo>
                  <a:lnTo>
                    <a:pt x="106" y="40"/>
                  </a:lnTo>
                  <a:cubicBezTo>
                    <a:pt x="106" y="39"/>
                    <a:pt x="105" y="39"/>
                    <a:pt x="105" y="38"/>
                  </a:cubicBezTo>
                  <a:lnTo>
                    <a:pt x="105" y="38"/>
                  </a:lnTo>
                  <a:cubicBezTo>
                    <a:pt x="104" y="37"/>
                    <a:pt x="104" y="36"/>
                    <a:pt x="104" y="36"/>
                  </a:cubicBezTo>
                  <a:lnTo>
                    <a:pt x="104" y="36"/>
                  </a:lnTo>
                  <a:cubicBezTo>
                    <a:pt x="104" y="32"/>
                    <a:pt x="104" y="29"/>
                    <a:pt x="99" y="24"/>
                  </a:cubicBezTo>
                  <a:lnTo>
                    <a:pt x="88" y="13"/>
                  </a:lnTo>
                  <a:cubicBezTo>
                    <a:pt x="80" y="5"/>
                    <a:pt x="68" y="0"/>
                    <a:pt x="60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477;p43">
              <a:extLst>
                <a:ext uri="{FF2B5EF4-FFF2-40B4-BE49-F238E27FC236}">
                  <a16:creationId xmlns:a16="http://schemas.microsoft.com/office/drawing/2014/main" id="{4F2292D5-2AF5-46DD-8465-F1E6F699D962}"/>
                </a:ext>
              </a:extLst>
            </p:cNvPr>
            <p:cNvSpPr/>
            <p:nvPr/>
          </p:nvSpPr>
          <p:spPr>
            <a:xfrm>
              <a:off x="8307031" y="4034920"/>
              <a:ext cx="4588" cy="4465"/>
            </a:xfrm>
            <a:custGeom>
              <a:avLst/>
              <a:gdLst/>
              <a:ahLst/>
              <a:cxnLst/>
              <a:rect l="l" t="t" r="r" b="b"/>
              <a:pathLst>
                <a:path w="112" h="109" extrusionOk="0">
                  <a:moveTo>
                    <a:pt x="47" y="0"/>
                  </a:moveTo>
                  <a:cubicBezTo>
                    <a:pt x="44" y="0"/>
                    <a:pt x="40" y="1"/>
                    <a:pt x="37" y="2"/>
                  </a:cubicBezTo>
                  <a:cubicBezTo>
                    <a:pt x="24" y="6"/>
                    <a:pt x="13" y="14"/>
                    <a:pt x="9" y="25"/>
                  </a:cubicBezTo>
                  <a:cubicBezTo>
                    <a:pt x="1" y="38"/>
                    <a:pt x="1" y="58"/>
                    <a:pt x="9" y="69"/>
                  </a:cubicBezTo>
                  <a:cubicBezTo>
                    <a:pt x="13" y="77"/>
                    <a:pt x="13" y="81"/>
                    <a:pt x="17" y="89"/>
                  </a:cubicBezTo>
                  <a:cubicBezTo>
                    <a:pt x="24" y="101"/>
                    <a:pt x="40" y="109"/>
                    <a:pt x="53" y="109"/>
                  </a:cubicBezTo>
                  <a:lnTo>
                    <a:pt x="72" y="109"/>
                  </a:lnTo>
                  <a:cubicBezTo>
                    <a:pt x="88" y="109"/>
                    <a:pt x="104" y="96"/>
                    <a:pt x="108" y="81"/>
                  </a:cubicBezTo>
                  <a:cubicBezTo>
                    <a:pt x="111" y="67"/>
                    <a:pt x="105" y="52"/>
                    <a:pt x="95" y="44"/>
                  </a:cubicBezTo>
                  <a:lnTo>
                    <a:pt x="95" y="44"/>
                  </a:lnTo>
                  <a:cubicBezTo>
                    <a:pt x="92" y="19"/>
                    <a:pt x="70" y="0"/>
                    <a:pt x="47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478;p43">
              <a:extLst>
                <a:ext uri="{FF2B5EF4-FFF2-40B4-BE49-F238E27FC236}">
                  <a16:creationId xmlns:a16="http://schemas.microsoft.com/office/drawing/2014/main" id="{DAA6551D-CDA2-424A-AB2B-5DE8F74BAA34}"/>
                </a:ext>
              </a:extLst>
            </p:cNvPr>
            <p:cNvSpPr/>
            <p:nvPr/>
          </p:nvSpPr>
          <p:spPr>
            <a:xfrm>
              <a:off x="8330994" y="4085917"/>
              <a:ext cx="6636" cy="5571"/>
            </a:xfrm>
            <a:custGeom>
              <a:avLst/>
              <a:gdLst/>
              <a:ahLst/>
              <a:cxnLst/>
              <a:rect l="l" t="t" r="r" b="b"/>
              <a:pathLst>
                <a:path w="162" h="136" extrusionOk="0">
                  <a:moveTo>
                    <a:pt x="71" y="0"/>
                  </a:moveTo>
                  <a:cubicBezTo>
                    <a:pt x="47" y="0"/>
                    <a:pt x="24" y="16"/>
                    <a:pt x="12" y="35"/>
                  </a:cubicBezTo>
                  <a:cubicBezTo>
                    <a:pt x="0" y="55"/>
                    <a:pt x="0" y="83"/>
                    <a:pt x="12" y="103"/>
                  </a:cubicBezTo>
                  <a:cubicBezTo>
                    <a:pt x="26" y="124"/>
                    <a:pt x="49" y="135"/>
                    <a:pt x="71" y="135"/>
                  </a:cubicBezTo>
                  <a:cubicBezTo>
                    <a:pt x="94" y="135"/>
                    <a:pt x="117" y="124"/>
                    <a:pt x="131" y="103"/>
                  </a:cubicBezTo>
                  <a:cubicBezTo>
                    <a:pt x="138" y="91"/>
                    <a:pt x="146" y="75"/>
                    <a:pt x="154" y="64"/>
                  </a:cubicBezTo>
                  <a:cubicBezTo>
                    <a:pt x="162" y="51"/>
                    <a:pt x="162" y="35"/>
                    <a:pt x="154" y="24"/>
                  </a:cubicBezTo>
                  <a:cubicBezTo>
                    <a:pt x="146" y="12"/>
                    <a:pt x="135" y="8"/>
                    <a:pt x="118" y="4"/>
                  </a:cubicBezTo>
                  <a:cubicBezTo>
                    <a:pt x="102" y="4"/>
                    <a:pt x="87" y="4"/>
                    <a:pt x="71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479;p43">
              <a:extLst>
                <a:ext uri="{FF2B5EF4-FFF2-40B4-BE49-F238E27FC236}">
                  <a16:creationId xmlns:a16="http://schemas.microsoft.com/office/drawing/2014/main" id="{A53A35CE-6AA5-4444-BC84-57304ECB267A}"/>
                </a:ext>
              </a:extLst>
            </p:cNvPr>
            <p:cNvSpPr/>
            <p:nvPr/>
          </p:nvSpPr>
          <p:spPr>
            <a:xfrm>
              <a:off x="8301870" y="4132450"/>
              <a:ext cx="6185" cy="6185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5" y="1"/>
                  </a:moveTo>
                  <a:cubicBezTo>
                    <a:pt x="68" y="1"/>
                    <a:pt x="64" y="5"/>
                    <a:pt x="56" y="5"/>
                  </a:cubicBezTo>
                  <a:cubicBezTo>
                    <a:pt x="48" y="5"/>
                    <a:pt x="40" y="5"/>
                    <a:pt x="37" y="8"/>
                  </a:cubicBezTo>
                  <a:cubicBezTo>
                    <a:pt x="28" y="8"/>
                    <a:pt x="24" y="12"/>
                    <a:pt x="21" y="21"/>
                  </a:cubicBezTo>
                  <a:cubicBezTo>
                    <a:pt x="17" y="21"/>
                    <a:pt x="13" y="25"/>
                    <a:pt x="13" y="28"/>
                  </a:cubicBezTo>
                  <a:cubicBezTo>
                    <a:pt x="4" y="36"/>
                    <a:pt x="4" y="44"/>
                    <a:pt x="4" y="56"/>
                  </a:cubicBezTo>
                  <a:cubicBezTo>
                    <a:pt x="4" y="64"/>
                    <a:pt x="1" y="68"/>
                    <a:pt x="1" y="76"/>
                  </a:cubicBezTo>
                  <a:cubicBezTo>
                    <a:pt x="1" y="83"/>
                    <a:pt x="4" y="92"/>
                    <a:pt x="4" y="96"/>
                  </a:cubicBezTo>
                  <a:cubicBezTo>
                    <a:pt x="8" y="103"/>
                    <a:pt x="8" y="107"/>
                    <a:pt x="13" y="115"/>
                  </a:cubicBezTo>
                  <a:cubicBezTo>
                    <a:pt x="17" y="123"/>
                    <a:pt x="24" y="131"/>
                    <a:pt x="32" y="135"/>
                  </a:cubicBezTo>
                  <a:cubicBezTo>
                    <a:pt x="37" y="139"/>
                    <a:pt x="40" y="143"/>
                    <a:pt x="48" y="147"/>
                  </a:cubicBezTo>
                  <a:cubicBezTo>
                    <a:pt x="52" y="147"/>
                    <a:pt x="60" y="151"/>
                    <a:pt x="68" y="151"/>
                  </a:cubicBezTo>
                  <a:lnTo>
                    <a:pt x="88" y="151"/>
                  </a:lnTo>
                  <a:cubicBezTo>
                    <a:pt x="92" y="151"/>
                    <a:pt x="99" y="147"/>
                    <a:pt x="108" y="147"/>
                  </a:cubicBezTo>
                  <a:cubicBezTo>
                    <a:pt x="115" y="143"/>
                    <a:pt x="123" y="135"/>
                    <a:pt x="131" y="131"/>
                  </a:cubicBezTo>
                  <a:cubicBezTo>
                    <a:pt x="135" y="123"/>
                    <a:pt x="139" y="119"/>
                    <a:pt x="143" y="115"/>
                  </a:cubicBezTo>
                  <a:cubicBezTo>
                    <a:pt x="143" y="107"/>
                    <a:pt x="147" y="103"/>
                    <a:pt x="150" y="96"/>
                  </a:cubicBezTo>
                  <a:lnTo>
                    <a:pt x="150" y="76"/>
                  </a:lnTo>
                  <a:lnTo>
                    <a:pt x="150" y="56"/>
                  </a:lnTo>
                  <a:cubicBezTo>
                    <a:pt x="147" y="52"/>
                    <a:pt x="143" y="44"/>
                    <a:pt x="143" y="41"/>
                  </a:cubicBezTo>
                  <a:cubicBezTo>
                    <a:pt x="135" y="28"/>
                    <a:pt x="131" y="25"/>
                    <a:pt x="123" y="17"/>
                  </a:cubicBezTo>
                  <a:cubicBezTo>
                    <a:pt x="119" y="12"/>
                    <a:pt x="111" y="8"/>
                    <a:pt x="108" y="8"/>
                  </a:cubicBezTo>
                  <a:cubicBezTo>
                    <a:pt x="95" y="5"/>
                    <a:pt x="88" y="1"/>
                    <a:pt x="75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480;p43">
              <a:extLst>
                <a:ext uri="{FF2B5EF4-FFF2-40B4-BE49-F238E27FC236}">
                  <a16:creationId xmlns:a16="http://schemas.microsoft.com/office/drawing/2014/main" id="{AE300E01-7208-4668-825D-B95519A2D4F6}"/>
                </a:ext>
              </a:extLst>
            </p:cNvPr>
            <p:cNvSpPr/>
            <p:nvPr/>
          </p:nvSpPr>
          <p:spPr>
            <a:xfrm>
              <a:off x="8249807" y="4121308"/>
              <a:ext cx="7988" cy="6677"/>
            </a:xfrm>
            <a:custGeom>
              <a:avLst/>
              <a:gdLst/>
              <a:ahLst/>
              <a:cxnLst/>
              <a:rect l="l" t="t" r="r" b="b"/>
              <a:pathLst>
                <a:path w="195" h="163" extrusionOk="0">
                  <a:moveTo>
                    <a:pt x="80" y="0"/>
                  </a:moveTo>
                  <a:cubicBezTo>
                    <a:pt x="68" y="0"/>
                    <a:pt x="53" y="0"/>
                    <a:pt x="40" y="9"/>
                  </a:cubicBezTo>
                  <a:cubicBezTo>
                    <a:pt x="17" y="24"/>
                    <a:pt x="1" y="52"/>
                    <a:pt x="1" y="80"/>
                  </a:cubicBezTo>
                  <a:cubicBezTo>
                    <a:pt x="1" y="111"/>
                    <a:pt x="17" y="138"/>
                    <a:pt x="40" y="151"/>
                  </a:cubicBezTo>
                  <a:cubicBezTo>
                    <a:pt x="53" y="158"/>
                    <a:pt x="68" y="162"/>
                    <a:pt x="80" y="162"/>
                  </a:cubicBezTo>
                  <a:cubicBezTo>
                    <a:pt x="95" y="162"/>
                    <a:pt x="111" y="158"/>
                    <a:pt x="124" y="151"/>
                  </a:cubicBezTo>
                  <a:cubicBezTo>
                    <a:pt x="139" y="142"/>
                    <a:pt x="155" y="138"/>
                    <a:pt x="166" y="127"/>
                  </a:cubicBezTo>
                  <a:cubicBezTo>
                    <a:pt x="195" y="103"/>
                    <a:pt x="195" y="56"/>
                    <a:pt x="166" y="36"/>
                  </a:cubicBezTo>
                  <a:cubicBezTo>
                    <a:pt x="159" y="29"/>
                    <a:pt x="151" y="24"/>
                    <a:pt x="139" y="16"/>
                  </a:cubicBezTo>
                  <a:cubicBezTo>
                    <a:pt x="135" y="16"/>
                    <a:pt x="127" y="12"/>
                    <a:pt x="124" y="9"/>
                  </a:cubicBezTo>
                  <a:cubicBezTo>
                    <a:pt x="111" y="0"/>
                    <a:pt x="95" y="0"/>
                    <a:pt x="80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481;p43">
              <a:extLst>
                <a:ext uri="{FF2B5EF4-FFF2-40B4-BE49-F238E27FC236}">
                  <a16:creationId xmlns:a16="http://schemas.microsoft.com/office/drawing/2014/main" id="{E2BF94D9-B4C0-4FE8-96A0-4EB9BEF48AF9}"/>
                </a:ext>
              </a:extLst>
            </p:cNvPr>
            <p:cNvSpPr/>
            <p:nvPr/>
          </p:nvSpPr>
          <p:spPr>
            <a:xfrm>
              <a:off x="8304041" y="4143960"/>
              <a:ext cx="6308" cy="6431"/>
            </a:xfrm>
            <a:custGeom>
              <a:avLst/>
              <a:gdLst/>
              <a:ahLst/>
              <a:cxnLst/>
              <a:rect l="l" t="t" r="r" b="b"/>
              <a:pathLst>
                <a:path w="154" h="157" extrusionOk="0">
                  <a:moveTo>
                    <a:pt x="98" y="1"/>
                  </a:moveTo>
                  <a:cubicBezTo>
                    <a:pt x="83" y="1"/>
                    <a:pt x="67" y="8"/>
                    <a:pt x="60" y="22"/>
                  </a:cubicBezTo>
                  <a:lnTo>
                    <a:pt x="60" y="22"/>
                  </a:lnTo>
                  <a:cubicBezTo>
                    <a:pt x="26" y="27"/>
                    <a:pt x="1" y="58"/>
                    <a:pt x="7" y="95"/>
                  </a:cubicBezTo>
                  <a:cubicBezTo>
                    <a:pt x="7" y="119"/>
                    <a:pt x="19" y="134"/>
                    <a:pt x="39" y="146"/>
                  </a:cubicBezTo>
                  <a:cubicBezTo>
                    <a:pt x="49" y="152"/>
                    <a:pt x="62" y="156"/>
                    <a:pt x="75" y="156"/>
                  </a:cubicBezTo>
                  <a:cubicBezTo>
                    <a:pt x="86" y="156"/>
                    <a:pt x="97" y="153"/>
                    <a:pt x="106" y="146"/>
                  </a:cubicBezTo>
                  <a:cubicBezTo>
                    <a:pt x="113" y="139"/>
                    <a:pt x="126" y="134"/>
                    <a:pt x="133" y="126"/>
                  </a:cubicBezTo>
                  <a:cubicBezTo>
                    <a:pt x="149" y="110"/>
                    <a:pt x="153" y="86"/>
                    <a:pt x="149" y="67"/>
                  </a:cubicBezTo>
                  <a:cubicBezTo>
                    <a:pt x="145" y="48"/>
                    <a:pt x="137" y="28"/>
                    <a:pt x="126" y="12"/>
                  </a:cubicBezTo>
                  <a:cubicBezTo>
                    <a:pt x="118" y="4"/>
                    <a:pt x="108" y="1"/>
                    <a:pt x="98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482;p43">
              <a:extLst>
                <a:ext uri="{FF2B5EF4-FFF2-40B4-BE49-F238E27FC236}">
                  <a16:creationId xmlns:a16="http://schemas.microsoft.com/office/drawing/2014/main" id="{28FB8E32-B27C-45D5-AFAB-FDCD39B92726}"/>
                </a:ext>
              </a:extLst>
            </p:cNvPr>
            <p:cNvSpPr/>
            <p:nvPr/>
          </p:nvSpPr>
          <p:spPr>
            <a:xfrm>
              <a:off x="8335664" y="4118605"/>
              <a:ext cx="6677" cy="6349"/>
            </a:xfrm>
            <a:custGeom>
              <a:avLst/>
              <a:gdLst/>
              <a:ahLst/>
              <a:cxnLst/>
              <a:rect l="l" t="t" r="r" b="b"/>
              <a:pathLst>
                <a:path w="163" h="155" extrusionOk="0">
                  <a:moveTo>
                    <a:pt x="130" y="92"/>
                  </a:moveTo>
                  <a:lnTo>
                    <a:pt x="130" y="92"/>
                  </a:lnTo>
                  <a:cubicBezTo>
                    <a:pt x="130" y="92"/>
                    <a:pt x="127" y="96"/>
                    <a:pt x="126" y="98"/>
                  </a:cubicBezTo>
                  <a:lnTo>
                    <a:pt x="126" y="98"/>
                  </a:lnTo>
                  <a:cubicBezTo>
                    <a:pt x="127" y="97"/>
                    <a:pt x="127" y="96"/>
                    <a:pt x="127" y="95"/>
                  </a:cubicBezTo>
                  <a:cubicBezTo>
                    <a:pt x="128" y="93"/>
                    <a:pt x="129" y="92"/>
                    <a:pt x="130" y="92"/>
                  </a:cubicBezTo>
                  <a:close/>
                  <a:moveTo>
                    <a:pt x="104" y="0"/>
                  </a:moveTo>
                  <a:cubicBezTo>
                    <a:pt x="87" y="0"/>
                    <a:pt x="69" y="9"/>
                    <a:pt x="59" y="23"/>
                  </a:cubicBezTo>
                  <a:cubicBezTo>
                    <a:pt x="48" y="39"/>
                    <a:pt x="44" y="59"/>
                    <a:pt x="36" y="78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7" y="79"/>
                    <a:pt x="37" y="79"/>
                  </a:cubicBezTo>
                  <a:lnTo>
                    <a:pt x="37" y="79"/>
                  </a:lnTo>
                  <a:cubicBezTo>
                    <a:pt x="37" y="79"/>
                    <a:pt x="37" y="80"/>
                    <a:pt x="36" y="82"/>
                  </a:cubicBezTo>
                  <a:cubicBezTo>
                    <a:pt x="36" y="84"/>
                    <a:pt x="35" y="85"/>
                    <a:pt x="33" y="86"/>
                  </a:cubicBezTo>
                  <a:lnTo>
                    <a:pt x="33" y="86"/>
                  </a:lnTo>
                  <a:cubicBezTo>
                    <a:pt x="33" y="85"/>
                    <a:pt x="33" y="85"/>
                    <a:pt x="33" y="85"/>
                  </a:cubicBezTo>
                  <a:lnTo>
                    <a:pt x="33" y="85"/>
                  </a:lnTo>
                  <a:cubicBezTo>
                    <a:pt x="33" y="85"/>
                    <a:pt x="32" y="85"/>
                    <a:pt x="32" y="86"/>
                  </a:cubicBezTo>
                  <a:cubicBezTo>
                    <a:pt x="32" y="86"/>
                    <a:pt x="29" y="90"/>
                    <a:pt x="28" y="93"/>
                  </a:cubicBezTo>
                  <a:lnTo>
                    <a:pt x="28" y="93"/>
                  </a:lnTo>
                  <a:cubicBezTo>
                    <a:pt x="27" y="93"/>
                    <a:pt x="27" y="94"/>
                    <a:pt x="27" y="94"/>
                  </a:cubicBezTo>
                  <a:lnTo>
                    <a:pt x="27" y="94"/>
                  </a:lnTo>
                  <a:cubicBezTo>
                    <a:pt x="27" y="94"/>
                    <a:pt x="27" y="94"/>
                    <a:pt x="27" y="95"/>
                  </a:cubicBezTo>
                  <a:lnTo>
                    <a:pt x="24" y="95"/>
                  </a:lnTo>
                  <a:cubicBezTo>
                    <a:pt x="12" y="98"/>
                    <a:pt x="1" y="110"/>
                    <a:pt x="1" y="122"/>
                  </a:cubicBezTo>
                  <a:cubicBezTo>
                    <a:pt x="1" y="137"/>
                    <a:pt x="12" y="146"/>
                    <a:pt x="24" y="149"/>
                  </a:cubicBezTo>
                  <a:cubicBezTo>
                    <a:pt x="33" y="153"/>
                    <a:pt x="41" y="155"/>
                    <a:pt x="49" y="155"/>
                  </a:cubicBezTo>
                  <a:cubicBezTo>
                    <a:pt x="68" y="155"/>
                    <a:pt x="85" y="146"/>
                    <a:pt x="99" y="130"/>
                  </a:cubicBezTo>
                  <a:cubicBezTo>
                    <a:pt x="111" y="122"/>
                    <a:pt x="115" y="113"/>
                    <a:pt x="123" y="102"/>
                  </a:cubicBezTo>
                  <a:cubicBezTo>
                    <a:pt x="124" y="100"/>
                    <a:pt x="125" y="100"/>
                    <a:pt x="126" y="99"/>
                  </a:cubicBezTo>
                  <a:lnTo>
                    <a:pt x="126" y="99"/>
                  </a:lnTo>
                  <a:cubicBezTo>
                    <a:pt x="126" y="99"/>
                    <a:pt x="126" y="99"/>
                    <a:pt x="126" y="99"/>
                  </a:cubicBezTo>
                  <a:cubicBezTo>
                    <a:pt x="126" y="99"/>
                    <a:pt x="126" y="99"/>
                    <a:pt x="127" y="98"/>
                  </a:cubicBezTo>
                  <a:cubicBezTo>
                    <a:pt x="130" y="95"/>
                    <a:pt x="135" y="90"/>
                    <a:pt x="139" y="86"/>
                  </a:cubicBezTo>
                  <a:cubicBezTo>
                    <a:pt x="163" y="66"/>
                    <a:pt x="154" y="27"/>
                    <a:pt x="135" y="11"/>
                  </a:cubicBezTo>
                  <a:cubicBezTo>
                    <a:pt x="126" y="4"/>
                    <a:pt x="115" y="0"/>
                    <a:pt x="104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483;p43">
              <a:extLst>
                <a:ext uri="{FF2B5EF4-FFF2-40B4-BE49-F238E27FC236}">
                  <a16:creationId xmlns:a16="http://schemas.microsoft.com/office/drawing/2014/main" id="{8868C04D-1F20-4026-B5F5-99DBC73A5F5F}"/>
                </a:ext>
              </a:extLst>
            </p:cNvPr>
            <p:cNvSpPr/>
            <p:nvPr/>
          </p:nvSpPr>
          <p:spPr>
            <a:xfrm>
              <a:off x="8324481" y="4169152"/>
              <a:ext cx="7005" cy="4588"/>
            </a:xfrm>
            <a:custGeom>
              <a:avLst/>
              <a:gdLst/>
              <a:ahLst/>
              <a:cxnLst/>
              <a:rect l="l" t="t" r="r" b="b"/>
              <a:pathLst>
                <a:path w="171" h="112" extrusionOk="0">
                  <a:moveTo>
                    <a:pt x="38" y="1"/>
                  </a:moveTo>
                  <a:cubicBezTo>
                    <a:pt x="29" y="1"/>
                    <a:pt x="20" y="4"/>
                    <a:pt x="13" y="8"/>
                  </a:cubicBezTo>
                  <a:cubicBezTo>
                    <a:pt x="1" y="21"/>
                    <a:pt x="1" y="36"/>
                    <a:pt x="9" y="48"/>
                  </a:cubicBezTo>
                  <a:cubicBezTo>
                    <a:pt x="29" y="92"/>
                    <a:pt x="64" y="107"/>
                    <a:pt x="108" y="111"/>
                  </a:cubicBezTo>
                  <a:cubicBezTo>
                    <a:pt x="111" y="111"/>
                    <a:pt x="114" y="112"/>
                    <a:pt x="117" y="112"/>
                  </a:cubicBezTo>
                  <a:cubicBezTo>
                    <a:pt x="151" y="112"/>
                    <a:pt x="171" y="69"/>
                    <a:pt x="163" y="40"/>
                  </a:cubicBezTo>
                  <a:cubicBezTo>
                    <a:pt x="155" y="15"/>
                    <a:pt x="132" y="1"/>
                    <a:pt x="109" y="1"/>
                  </a:cubicBezTo>
                  <a:cubicBezTo>
                    <a:pt x="99" y="1"/>
                    <a:pt x="90" y="4"/>
                    <a:pt x="80" y="8"/>
                  </a:cubicBezTo>
                  <a:cubicBezTo>
                    <a:pt x="80" y="8"/>
                    <a:pt x="77" y="8"/>
                    <a:pt x="72" y="12"/>
                  </a:cubicBezTo>
                  <a:lnTo>
                    <a:pt x="61" y="12"/>
                  </a:lnTo>
                  <a:cubicBezTo>
                    <a:pt x="57" y="8"/>
                    <a:pt x="57" y="8"/>
                    <a:pt x="53" y="5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484;p43">
              <a:extLst>
                <a:ext uri="{FF2B5EF4-FFF2-40B4-BE49-F238E27FC236}">
                  <a16:creationId xmlns:a16="http://schemas.microsoft.com/office/drawing/2014/main" id="{BDE2F245-8FBD-475F-9FCC-81F962B63BF5}"/>
                </a:ext>
              </a:extLst>
            </p:cNvPr>
            <p:cNvSpPr/>
            <p:nvPr/>
          </p:nvSpPr>
          <p:spPr>
            <a:xfrm>
              <a:off x="8278603" y="4145066"/>
              <a:ext cx="4875" cy="5571"/>
            </a:xfrm>
            <a:custGeom>
              <a:avLst/>
              <a:gdLst/>
              <a:ahLst/>
              <a:cxnLst/>
              <a:rect l="l" t="t" r="r" b="b"/>
              <a:pathLst>
                <a:path w="119" h="136" extrusionOk="0">
                  <a:moveTo>
                    <a:pt x="60" y="1"/>
                  </a:moveTo>
                  <a:cubicBezTo>
                    <a:pt x="40" y="1"/>
                    <a:pt x="20" y="12"/>
                    <a:pt x="8" y="28"/>
                  </a:cubicBezTo>
                  <a:cubicBezTo>
                    <a:pt x="4" y="40"/>
                    <a:pt x="0" y="48"/>
                    <a:pt x="0" y="59"/>
                  </a:cubicBezTo>
                  <a:cubicBezTo>
                    <a:pt x="0" y="72"/>
                    <a:pt x="4" y="83"/>
                    <a:pt x="8" y="92"/>
                  </a:cubicBezTo>
                  <a:cubicBezTo>
                    <a:pt x="13" y="99"/>
                    <a:pt x="13" y="103"/>
                    <a:pt x="16" y="112"/>
                  </a:cubicBezTo>
                  <a:cubicBezTo>
                    <a:pt x="20" y="119"/>
                    <a:pt x="28" y="123"/>
                    <a:pt x="36" y="127"/>
                  </a:cubicBezTo>
                  <a:cubicBezTo>
                    <a:pt x="44" y="135"/>
                    <a:pt x="51" y="135"/>
                    <a:pt x="60" y="135"/>
                  </a:cubicBezTo>
                  <a:cubicBezTo>
                    <a:pt x="71" y="135"/>
                    <a:pt x="79" y="135"/>
                    <a:pt x="87" y="127"/>
                  </a:cubicBezTo>
                  <a:cubicBezTo>
                    <a:pt x="95" y="123"/>
                    <a:pt x="99" y="119"/>
                    <a:pt x="103" y="112"/>
                  </a:cubicBezTo>
                  <a:cubicBezTo>
                    <a:pt x="107" y="103"/>
                    <a:pt x="111" y="99"/>
                    <a:pt x="111" y="92"/>
                  </a:cubicBezTo>
                  <a:cubicBezTo>
                    <a:pt x="119" y="83"/>
                    <a:pt x="119" y="72"/>
                    <a:pt x="119" y="59"/>
                  </a:cubicBezTo>
                  <a:cubicBezTo>
                    <a:pt x="119" y="48"/>
                    <a:pt x="119" y="40"/>
                    <a:pt x="111" y="28"/>
                  </a:cubicBezTo>
                  <a:cubicBezTo>
                    <a:pt x="103" y="12"/>
                    <a:pt x="84" y="1"/>
                    <a:pt x="60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485;p43">
              <a:extLst>
                <a:ext uri="{FF2B5EF4-FFF2-40B4-BE49-F238E27FC236}">
                  <a16:creationId xmlns:a16="http://schemas.microsoft.com/office/drawing/2014/main" id="{FBBE2DE1-3900-4368-B9E1-72F22015F51B}"/>
                </a:ext>
              </a:extLst>
            </p:cNvPr>
            <p:cNvSpPr/>
            <p:nvPr/>
          </p:nvSpPr>
          <p:spPr>
            <a:xfrm>
              <a:off x="8270820" y="4126388"/>
              <a:ext cx="4915" cy="5202"/>
            </a:xfrm>
            <a:custGeom>
              <a:avLst/>
              <a:gdLst/>
              <a:ahLst/>
              <a:cxnLst/>
              <a:rect l="l" t="t" r="r" b="b"/>
              <a:pathLst>
                <a:path w="120" h="127" extrusionOk="0">
                  <a:moveTo>
                    <a:pt x="58" y="0"/>
                  </a:moveTo>
                  <a:cubicBezTo>
                    <a:pt x="33" y="0"/>
                    <a:pt x="11" y="15"/>
                    <a:pt x="5" y="38"/>
                  </a:cubicBezTo>
                  <a:cubicBezTo>
                    <a:pt x="1" y="54"/>
                    <a:pt x="5" y="71"/>
                    <a:pt x="14" y="85"/>
                  </a:cubicBezTo>
                  <a:lnTo>
                    <a:pt x="14" y="85"/>
                  </a:lnTo>
                  <a:cubicBezTo>
                    <a:pt x="14" y="85"/>
                    <a:pt x="13" y="85"/>
                    <a:pt x="13" y="85"/>
                  </a:cubicBezTo>
                  <a:cubicBezTo>
                    <a:pt x="8" y="94"/>
                    <a:pt x="5" y="105"/>
                    <a:pt x="8" y="113"/>
                  </a:cubicBezTo>
                  <a:cubicBezTo>
                    <a:pt x="15" y="122"/>
                    <a:pt x="23" y="127"/>
                    <a:pt x="30" y="127"/>
                  </a:cubicBezTo>
                  <a:cubicBezTo>
                    <a:pt x="33" y="127"/>
                    <a:pt x="35" y="126"/>
                    <a:pt x="37" y="125"/>
                  </a:cubicBezTo>
                  <a:cubicBezTo>
                    <a:pt x="53" y="119"/>
                    <a:pt x="69" y="112"/>
                    <a:pt x="84" y="103"/>
                  </a:cubicBezTo>
                  <a:lnTo>
                    <a:pt x="84" y="103"/>
                  </a:lnTo>
                  <a:cubicBezTo>
                    <a:pt x="99" y="99"/>
                    <a:pt x="113" y="88"/>
                    <a:pt x="116" y="70"/>
                  </a:cubicBezTo>
                  <a:cubicBezTo>
                    <a:pt x="119" y="50"/>
                    <a:pt x="112" y="27"/>
                    <a:pt x="92" y="14"/>
                  </a:cubicBezTo>
                  <a:cubicBezTo>
                    <a:pt x="88" y="14"/>
                    <a:pt x="88" y="11"/>
                    <a:pt x="84" y="7"/>
                  </a:cubicBezTo>
                  <a:cubicBezTo>
                    <a:pt x="76" y="2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486;p43">
              <a:extLst>
                <a:ext uri="{FF2B5EF4-FFF2-40B4-BE49-F238E27FC236}">
                  <a16:creationId xmlns:a16="http://schemas.microsoft.com/office/drawing/2014/main" id="{33958D31-54C2-4697-8E7F-E96AFEE7AC16}"/>
                </a:ext>
              </a:extLst>
            </p:cNvPr>
            <p:cNvSpPr/>
            <p:nvPr/>
          </p:nvSpPr>
          <p:spPr>
            <a:xfrm>
              <a:off x="8225762" y="4150227"/>
              <a:ext cx="6964" cy="7168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63" y="1"/>
                    <a:pt x="43" y="9"/>
                    <a:pt x="28" y="24"/>
                  </a:cubicBezTo>
                  <a:cubicBezTo>
                    <a:pt x="8" y="44"/>
                    <a:pt x="0" y="76"/>
                    <a:pt x="8" y="104"/>
                  </a:cubicBezTo>
                  <a:cubicBezTo>
                    <a:pt x="12" y="108"/>
                    <a:pt x="12" y="115"/>
                    <a:pt x="15" y="123"/>
                  </a:cubicBezTo>
                  <a:cubicBezTo>
                    <a:pt x="15" y="128"/>
                    <a:pt x="19" y="135"/>
                    <a:pt x="24" y="139"/>
                  </a:cubicBezTo>
                  <a:cubicBezTo>
                    <a:pt x="28" y="147"/>
                    <a:pt x="32" y="155"/>
                    <a:pt x="39" y="159"/>
                  </a:cubicBezTo>
                  <a:cubicBezTo>
                    <a:pt x="43" y="166"/>
                    <a:pt x="51" y="166"/>
                    <a:pt x="55" y="170"/>
                  </a:cubicBezTo>
                  <a:cubicBezTo>
                    <a:pt x="67" y="175"/>
                    <a:pt x="75" y="175"/>
                    <a:pt x="83" y="175"/>
                  </a:cubicBezTo>
                  <a:cubicBezTo>
                    <a:pt x="99" y="175"/>
                    <a:pt x="110" y="170"/>
                    <a:pt x="123" y="166"/>
                  </a:cubicBezTo>
                  <a:cubicBezTo>
                    <a:pt x="138" y="159"/>
                    <a:pt x="150" y="139"/>
                    <a:pt x="154" y="123"/>
                  </a:cubicBezTo>
                  <a:cubicBezTo>
                    <a:pt x="158" y="115"/>
                    <a:pt x="158" y="108"/>
                    <a:pt x="161" y="104"/>
                  </a:cubicBezTo>
                  <a:cubicBezTo>
                    <a:pt x="170" y="76"/>
                    <a:pt x="161" y="44"/>
                    <a:pt x="142" y="24"/>
                  </a:cubicBezTo>
                  <a:cubicBezTo>
                    <a:pt x="126" y="9"/>
                    <a:pt x="106" y="1"/>
                    <a:pt x="83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487;p43">
              <a:extLst>
                <a:ext uri="{FF2B5EF4-FFF2-40B4-BE49-F238E27FC236}">
                  <a16:creationId xmlns:a16="http://schemas.microsoft.com/office/drawing/2014/main" id="{36F63CCC-9B1B-4115-A28F-9175A567D9BB}"/>
                </a:ext>
              </a:extLst>
            </p:cNvPr>
            <p:cNvSpPr/>
            <p:nvPr/>
          </p:nvSpPr>
          <p:spPr>
            <a:xfrm>
              <a:off x="8245301" y="4160591"/>
              <a:ext cx="5694" cy="3810"/>
            </a:xfrm>
            <a:custGeom>
              <a:avLst/>
              <a:gdLst/>
              <a:ahLst/>
              <a:cxnLst/>
              <a:rect l="l" t="t" r="r" b="b"/>
              <a:pathLst>
                <a:path w="139" h="93" extrusionOk="0">
                  <a:moveTo>
                    <a:pt x="90" y="0"/>
                  </a:moveTo>
                  <a:cubicBezTo>
                    <a:pt x="88" y="0"/>
                    <a:pt x="85" y="0"/>
                    <a:pt x="83" y="1"/>
                  </a:cubicBezTo>
                  <a:cubicBezTo>
                    <a:pt x="68" y="4"/>
                    <a:pt x="52" y="8"/>
                    <a:pt x="36" y="12"/>
                  </a:cubicBezTo>
                  <a:cubicBezTo>
                    <a:pt x="1" y="20"/>
                    <a:pt x="1" y="75"/>
                    <a:pt x="36" y="83"/>
                  </a:cubicBezTo>
                  <a:cubicBezTo>
                    <a:pt x="52" y="83"/>
                    <a:pt x="68" y="88"/>
                    <a:pt x="83" y="92"/>
                  </a:cubicBezTo>
                  <a:cubicBezTo>
                    <a:pt x="86" y="92"/>
                    <a:pt x="88" y="92"/>
                    <a:pt x="91" y="92"/>
                  </a:cubicBezTo>
                  <a:cubicBezTo>
                    <a:pt x="116" y="92"/>
                    <a:pt x="139" y="76"/>
                    <a:pt x="139" y="48"/>
                  </a:cubicBezTo>
                  <a:cubicBezTo>
                    <a:pt x="139" y="19"/>
                    <a:pt x="115" y="0"/>
                    <a:pt x="90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488;p43">
              <a:extLst>
                <a:ext uri="{FF2B5EF4-FFF2-40B4-BE49-F238E27FC236}">
                  <a16:creationId xmlns:a16="http://schemas.microsoft.com/office/drawing/2014/main" id="{464AF977-6CF9-415E-B396-C944C7ED315E}"/>
                </a:ext>
              </a:extLst>
            </p:cNvPr>
            <p:cNvSpPr/>
            <p:nvPr/>
          </p:nvSpPr>
          <p:spPr>
            <a:xfrm>
              <a:off x="8275982" y="4044873"/>
              <a:ext cx="4137" cy="4670"/>
            </a:xfrm>
            <a:custGeom>
              <a:avLst/>
              <a:gdLst/>
              <a:ahLst/>
              <a:cxnLst/>
              <a:rect l="l" t="t" r="r" b="b"/>
              <a:pathLst>
                <a:path w="101" h="114" extrusionOk="0">
                  <a:moveTo>
                    <a:pt x="53" y="0"/>
                  </a:moveTo>
                  <a:cubicBezTo>
                    <a:pt x="41" y="0"/>
                    <a:pt x="25" y="4"/>
                    <a:pt x="17" y="15"/>
                  </a:cubicBezTo>
                  <a:cubicBezTo>
                    <a:pt x="9" y="24"/>
                    <a:pt x="1" y="35"/>
                    <a:pt x="1" y="48"/>
                  </a:cubicBezTo>
                  <a:cubicBezTo>
                    <a:pt x="6" y="55"/>
                    <a:pt x="6" y="63"/>
                    <a:pt x="6" y="67"/>
                  </a:cubicBezTo>
                  <a:cubicBezTo>
                    <a:pt x="6" y="75"/>
                    <a:pt x="6" y="83"/>
                    <a:pt x="9" y="86"/>
                  </a:cubicBezTo>
                  <a:cubicBezTo>
                    <a:pt x="9" y="90"/>
                    <a:pt x="13" y="99"/>
                    <a:pt x="17" y="103"/>
                  </a:cubicBezTo>
                  <a:cubicBezTo>
                    <a:pt x="25" y="110"/>
                    <a:pt x="41" y="114"/>
                    <a:pt x="53" y="114"/>
                  </a:cubicBezTo>
                  <a:cubicBezTo>
                    <a:pt x="64" y="114"/>
                    <a:pt x="77" y="110"/>
                    <a:pt x="84" y="103"/>
                  </a:cubicBezTo>
                  <a:cubicBezTo>
                    <a:pt x="88" y="99"/>
                    <a:pt x="88" y="95"/>
                    <a:pt x="92" y="90"/>
                  </a:cubicBezTo>
                  <a:cubicBezTo>
                    <a:pt x="96" y="86"/>
                    <a:pt x="96" y="79"/>
                    <a:pt x="96" y="67"/>
                  </a:cubicBezTo>
                  <a:cubicBezTo>
                    <a:pt x="100" y="63"/>
                    <a:pt x="100" y="55"/>
                    <a:pt x="100" y="48"/>
                  </a:cubicBezTo>
                  <a:cubicBezTo>
                    <a:pt x="100" y="35"/>
                    <a:pt x="92" y="24"/>
                    <a:pt x="84" y="15"/>
                  </a:cubicBezTo>
                  <a:cubicBezTo>
                    <a:pt x="77" y="4"/>
                    <a:pt x="64" y="0"/>
                    <a:pt x="53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489;p43">
              <a:extLst>
                <a:ext uri="{FF2B5EF4-FFF2-40B4-BE49-F238E27FC236}">
                  <a16:creationId xmlns:a16="http://schemas.microsoft.com/office/drawing/2014/main" id="{6E93382C-1F7B-42ED-9DBD-E4BEC971A2B9}"/>
                </a:ext>
              </a:extLst>
            </p:cNvPr>
            <p:cNvSpPr/>
            <p:nvPr/>
          </p:nvSpPr>
          <p:spPr>
            <a:xfrm>
              <a:off x="8271967" y="4051509"/>
              <a:ext cx="6677" cy="4383"/>
            </a:xfrm>
            <a:custGeom>
              <a:avLst/>
              <a:gdLst/>
              <a:ahLst/>
              <a:cxnLst/>
              <a:rect l="l" t="t" r="r" b="b"/>
              <a:pathLst>
                <a:path w="163" h="107" extrusionOk="0">
                  <a:moveTo>
                    <a:pt x="127" y="1"/>
                  </a:moveTo>
                  <a:cubicBezTo>
                    <a:pt x="124" y="1"/>
                    <a:pt x="120" y="2"/>
                    <a:pt x="115" y="4"/>
                  </a:cubicBezTo>
                  <a:cubicBezTo>
                    <a:pt x="107" y="4"/>
                    <a:pt x="99" y="9"/>
                    <a:pt x="94" y="17"/>
                  </a:cubicBezTo>
                  <a:lnTo>
                    <a:pt x="94" y="17"/>
                  </a:lnTo>
                  <a:cubicBezTo>
                    <a:pt x="85" y="16"/>
                    <a:pt x="76" y="14"/>
                    <a:pt x="64" y="12"/>
                  </a:cubicBezTo>
                  <a:cubicBezTo>
                    <a:pt x="59" y="9"/>
                    <a:pt x="54" y="8"/>
                    <a:pt x="49" y="8"/>
                  </a:cubicBezTo>
                  <a:cubicBezTo>
                    <a:pt x="27" y="8"/>
                    <a:pt x="8" y="28"/>
                    <a:pt x="4" y="51"/>
                  </a:cubicBezTo>
                  <a:cubicBezTo>
                    <a:pt x="0" y="79"/>
                    <a:pt x="24" y="102"/>
                    <a:pt x="52" y="106"/>
                  </a:cubicBezTo>
                  <a:cubicBezTo>
                    <a:pt x="84" y="106"/>
                    <a:pt x="115" y="99"/>
                    <a:pt x="142" y="86"/>
                  </a:cubicBezTo>
                  <a:cubicBezTo>
                    <a:pt x="155" y="79"/>
                    <a:pt x="162" y="66"/>
                    <a:pt x="162" y="51"/>
                  </a:cubicBezTo>
                  <a:lnTo>
                    <a:pt x="162" y="39"/>
                  </a:lnTo>
                  <a:cubicBezTo>
                    <a:pt x="159" y="28"/>
                    <a:pt x="155" y="12"/>
                    <a:pt x="142" y="8"/>
                  </a:cubicBezTo>
                  <a:cubicBezTo>
                    <a:pt x="136" y="3"/>
                    <a:pt x="132" y="1"/>
                    <a:pt x="127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490;p43">
              <a:extLst>
                <a:ext uri="{FF2B5EF4-FFF2-40B4-BE49-F238E27FC236}">
                  <a16:creationId xmlns:a16="http://schemas.microsoft.com/office/drawing/2014/main" id="{A36865E1-96AB-4D0F-B40B-811A8B4C2C31}"/>
                </a:ext>
              </a:extLst>
            </p:cNvPr>
            <p:cNvSpPr/>
            <p:nvPr/>
          </p:nvSpPr>
          <p:spPr>
            <a:xfrm>
              <a:off x="8317886" y="4072031"/>
              <a:ext cx="2130" cy="1639"/>
            </a:xfrm>
            <a:custGeom>
              <a:avLst/>
              <a:gdLst/>
              <a:ahLst/>
              <a:cxnLst/>
              <a:rect l="l" t="t" r="r" b="b"/>
              <a:pathLst>
                <a:path w="52" h="40" extrusionOk="0">
                  <a:moveTo>
                    <a:pt x="28" y="0"/>
                  </a:moveTo>
                  <a:cubicBezTo>
                    <a:pt x="1" y="0"/>
                    <a:pt x="1" y="39"/>
                    <a:pt x="28" y="39"/>
                  </a:cubicBezTo>
                  <a:cubicBezTo>
                    <a:pt x="52" y="39"/>
                    <a:pt x="52" y="0"/>
                    <a:pt x="28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491;p43">
              <a:extLst>
                <a:ext uri="{FF2B5EF4-FFF2-40B4-BE49-F238E27FC236}">
                  <a16:creationId xmlns:a16="http://schemas.microsoft.com/office/drawing/2014/main" id="{9EDDC645-85F4-4C06-8342-D3AC3CC8279E}"/>
                </a:ext>
              </a:extLst>
            </p:cNvPr>
            <p:cNvSpPr/>
            <p:nvPr/>
          </p:nvSpPr>
          <p:spPr>
            <a:xfrm>
              <a:off x="8342463" y="3905234"/>
              <a:ext cx="14787" cy="4875"/>
            </a:xfrm>
            <a:custGeom>
              <a:avLst/>
              <a:gdLst/>
              <a:ahLst/>
              <a:cxnLst/>
              <a:rect l="l" t="t" r="r" b="b"/>
              <a:pathLst>
                <a:path w="361" h="119" extrusionOk="0">
                  <a:moveTo>
                    <a:pt x="240" y="1"/>
                  </a:moveTo>
                  <a:cubicBezTo>
                    <a:pt x="178" y="1"/>
                    <a:pt x="106" y="24"/>
                    <a:pt x="59" y="31"/>
                  </a:cubicBezTo>
                  <a:cubicBezTo>
                    <a:pt x="0" y="38"/>
                    <a:pt x="7" y="119"/>
                    <a:pt x="61" y="119"/>
                  </a:cubicBezTo>
                  <a:cubicBezTo>
                    <a:pt x="64" y="119"/>
                    <a:pt x="68" y="119"/>
                    <a:pt x="71" y="118"/>
                  </a:cubicBezTo>
                  <a:cubicBezTo>
                    <a:pt x="123" y="107"/>
                    <a:pt x="185" y="77"/>
                    <a:pt x="242" y="77"/>
                  </a:cubicBezTo>
                  <a:cubicBezTo>
                    <a:pt x="267" y="77"/>
                    <a:pt x="290" y="82"/>
                    <a:pt x="312" y="98"/>
                  </a:cubicBezTo>
                  <a:cubicBezTo>
                    <a:pt x="318" y="102"/>
                    <a:pt x="323" y="104"/>
                    <a:pt x="328" y="104"/>
                  </a:cubicBezTo>
                  <a:cubicBezTo>
                    <a:pt x="348" y="104"/>
                    <a:pt x="361" y="77"/>
                    <a:pt x="352" y="58"/>
                  </a:cubicBezTo>
                  <a:cubicBezTo>
                    <a:pt x="330" y="14"/>
                    <a:pt x="288" y="1"/>
                    <a:pt x="240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492;p43">
              <a:extLst>
                <a:ext uri="{FF2B5EF4-FFF2-40B4-BE49-F238E27FC236}">
                  <a16:creationId xmlns:a16="http://schemas.microsoft.com/office/drawing/2014/main" id="{ADA36791-FE91-4893-9CCA-B6821D7EF330}"/>
                </a:ext>
              </a:extLst>
            </p:cNvPr>
            <p:cNvSpPr/>
            <p:nvPr/>
          </p:nvSpPr>
          <p:spPr>
            <a:xfrm>
              <a:off x="8337261" y="3892536"/>
              <a:ext cx="5530" cy="5899"/>
            </a:xfrm>
            <a:custGeom>
              <a:avLst/>
              <a:gdLst/>
              <a:ahLst/>
              <a:cxnLst/>
              <a:rect l="l" t="t" r="r" b="b"/>
              <a:pathLst>
                <a:path w="135" h="144" extrusionOk="0">
                  <a:moveTo>
                    <a:pt x="89" y="1"/>
                  </a:moveTo>
                  <a:cubicBezTo>
                    <a:pt x="67" y="1"/>
                    <a:pt x="44" y="20"/>
                    <a:pt x="44" y="44"/>
                  </a:cubicBezTo>
                  <a:lnTo>
                    <a:pt x="44" y="53"/>
                  </a:lnTo>
                  <a:cubicBezTo>
                    <a:pt x="44" y="60"/>
                    <a:pt x="44" y="64"/>
                    <a:pt x="40" y="68"/>
                  </a:cubicBezTo>
                  <a:cubicBezTo>
                    <a:pt x="36" y="80"/>
                    <a:pt x="29" y="88"/>
                    <a:pt x="20" y="96"/>
                  </a:cubicBezTo>
                  <a:cubicBezTo>
                    <a:pt x="1" y="116"/>
                    <a:pt x="17" y="143"/>
                    <a:pt x="40" y="143"/>
                  </a:cubicBezTo>
                  <a:cubicBezTo>
                    <a:pt x="45" y="143"/>
                    <a:pt x="51" y="142"/>
                    <a:pt x="56" y="139"/>
                  </a:cubicBezTo>
                  <a:cubicBezTo>
                    <a:pt x="91" y="124"/>
                    <a:pt x="120" y="96"/>
                    <a:pt x="131" y="57"/>
                  </a:cubicBezTo>
                  <a:cubicBezTo>
                    <a:pt x="135" y="29"/>
                    <a:pt x="120" y="5"/>
                    <a:pt x="96" y="2"/>
                  </a:cubicBezTo>
                  <a:cubicBezTo>
                    <a:pt x="94" y="1"/>
                    <a:pt x="91" y="1"/>
                    <a:pt x="89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493;p43">
              <a:extLst>
                <a:ext uri="{FF2B5EF4-FFF2-40B4-BE49-F238E27FC236}">
                  <a16:creationId xmlns:a16="http://schemas.microsoft.com/office/drawing/2014/main" id="{8F11591E-6655-4E0A-964E-B221ED431727}"/>
                </a:ext>
              </a:extLst>
            </p:cNvPr>
            <p:cNvSpPr/>
            <p:nvPr/>
          </p:nvSpPr>
          <p:spPr>
            <a:xfrm>
              <a:off x="8211343" y="4162475"/>
              <a:ext cx="4752" cy="405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48" y="1"/>
                  </a:moveTo>
                  <a:cubicBezTo>
                    <a:pt x="22" y="1"/>
                    <a:pt x="1" y="22"/>
                    <a:pt x="1" y="49"/>
                  </a:cubicBezTo>
                  <a:cubicBezTo>
                    <a:pt x="1" y="77"/>
                    <a:pt x="22" y="98"/>
                    <a:pt x="48" y="98"/>
                  </a:cubicBezTo>
                  <a:cubicBezTo>
                    <a:pt x="52" y="98"/>
                    <a:pt x="56" y="98"/>
                    <a:pt x="60" y="97"/>
                  </a:cubicBezTo>
                  <a:cubicBezTo>
                    <a:pt x="68" y="93"/>
                    <a:pt x="76" y="93"/>
                    <a:pt x="83" y="89"/>
                  </a:cubicBezTo>
                  <a:cubicBezTo>
                    <a:pt x="99" y="84"/>
                    <a:pt x="116" y="69"/>
                    <a:pt x="111" y="49"/>
                  </a:cubicBezTo>
                  <a:cubicBezTo>
                    <a:pt x="111" y="29"/>
                    <a:pt x="99" y="13"/>
                    <a:pt x="83" y="10"/>
                  </a:cubicBezTo>
                  <a:cubicBezTo>
                    <a:pt x="76" y="6"/>
                    <a:pt x="68" y="6"/>
                    <a:pt x="60" y="2"/>
                  </a:cubicBezTo>
                  <a:cubicBezTo>
                    <a:pt x="56" y="1"/>
                    <a:pt x="52" y="1"/>
                    <a:pt x="48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494;p43">
              <a:extLst>
                <a:ext uri="{FF2B5EF4-FFF2-40B4-BE49-F238E27FC236}">
                  <a16:creationId xmlns:a16="http://schemas.microsoft.com/office/drawing/2014/main" id="{62BBA7DA-466B-4687-AD6E-D8A9FE443669}"/>
                </a:ext>
              </a:extLst>
            </p:cNvPr>
            <p:cNvSpPr/>
            <p:nvPr/>
          </p:nvSpPr>
          <p:spPr>
            <a:xfrm>
              <a:off x="8275367" y="4197538"/>
              <a:ext cx="7824" cy="5284"/>
            </a:xfrm>
            <a:custGeom>
              <a:avLst/>
              <a:gdLst/>
              <a:ahLst/>
              <a:cxnLst/>
              <a:rect l="l" t="t" r="r" b="b"/>
              <a:pathLst>
                <a:path w="191" h="129" extrusionOk="0">
                  <a:moveTo>
                    <a:pt x="141" y="0"/>
                  </a:moveTo>
                  <a:cubicBezTo>
                    <a:pt x="129" y="0"/>
                    <a:pt x="118" y="5"/>
                    <a:pt x="107" y="14"/>
                  </a:cubicBezTo>
                  <a:cubicBezTo>
                    <a:pt x="109" y="12"/>
                    <a:pt x="109" y="11"/>
                    <a:pt x="108" y="11"/>
                  </a:cubicBezTo>
                  <a:cubicBezTo>
                    <a:pt x="107" y="11"/>
                    <a:pt x="103" y="13"/>
                    <a:pt x="102" y="14"/>
                  </a:cubicBezTo>
                  <a:lnTo>
                    <a:pt x="95" y="14"/>
                  </a:lnTo>
                  <a:cubicBezTo>
                    <a:pt x="92" y="14"/>
                    <a:pt x="92" y="14"/>
                    <a:pt x="99" y="18"/>
                  </a:cubicBezTo>
                  <a:cubicBezTo>
                    <a:pt x="95" y="18"/>
                    <a:pt x="87" y="14"/>
                    <a:pt x="83" y="10"/>
                  </a:cubicBezTo>
                  <a:cubicBezTo>
                    <a:pt x="78" y="8"/>
                    <a:pt x="73" y="7"/>
                    <a:pt x="68" y="7"/>
                  </a:cubicBezTo>
                  <a:cubicBezTo>
                    <a:pt x="38" y="7"/>
                    <a:pt x="12" y="34"/>
                    <a:pt x="8" y="62"/>
                  </a:cubicBezTo>
                  <a:cubicBezTo>
                    <a:pt x="1" y="97"/>
                    <a:pt x="28" y="128"/>
                    <a:pt x="68" y="128"/>
                  </a:cubicBezTo>
                  <a:cubicBezTo>
                    <a:pt x="115" y="128"/>
                    <a:pt x="154" y="109"/>
                    <a:pt x="178" y="69"/>
                  </a:cubicBezTo>
                  <a:cubicBezTo>
                    <a:pt x="190" y="50"/>
                    <a:pt x="186" y="22"/>
                    <a:pt x="166" y="10"/>
                  </a:cubicBezTo>
                  <a:cubicBezTo>
                    <a:pt x="158" y="3"/>
                    <a:pt x="149" y="0"/>
                    <a:pt x="141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495;p43">
              <a:extLst>
                <a:ext uri="{FF2B5EF4-FFF2-40B4-BE49-F238E27FC236}">
                  <a16:creationId xmlns:a16="http://schemas.microsoft.com/office/drawing/2014/main" id="{3F586D3F-8476-4ECD-A2AC-78B21340B2B6}"/>
                </a:ext>
              </a:extLst>
            </p:cNvPr>
            <p:cNvSpPr/>
            <p:nvPr/>
          </p:nvSpPr>
          <p:spPr>
            <a:xfrm>
              <a:off x="8308915" y="3897779"/>
              <a:ext cx="20481" cy="19908"/>
            </a:xfrm>
            <a:custGeom>
              <a:avLst/>
              <a:gdLst/>
              <a:ahLst/>
              <a:cxnLst/>
              <a:rect l="l" t="t" r="r" b="b"/>
              <a:pathLst>
                <a:path w="500" h="486" extrusionOk="0">
                  <a:moveTo>
                    <a:pt x="487" y="0"/>
                  </a:moveTo>
                  <a:cubicBezTo>
                    <a:pt x="482" y="0"/>
                    <a:pt x="478" y="2"/>
                    <a:pt x="476" y="7"/>
                  </a:cubicBezTo>
                  <a:cubicBezTo>
                    <a:pt x="468" y="43"/>
                    <a:pt x="393" y="58"/>
                    <a:pt x="366" y="74"/>
                  </a:cubicBezTo>
                  <a:cubicBezTo>
                    <a:pt x="318" y="106"/>
                    <a:pt x="279" y="142"/>
                    <a:pt x="239" y="181"/>
                  </a:cubicBezTo>
                  <a:cubicBezTo>
                    <a:pt x="153" y="256"/>
                    <a:pt x="82" y="335"/>
                    <a:pt x="18" y="433"/>
                  </a:cubicBezTo>
                  <a:cubicBezTo>
                    <a:pt x="0" y="461"/>
                    <a:pt x="25" y="485"/>
                    <a:pt x="52" y="485"/>
                  </a:cubicBezTo>
                  <a:cubicBezTo>
                    <a:pt x="61" y="485"/>
                    <a:pt x="70" y="483"/>
                    <a:pt x="78" y="477"/>
                  </a:cubicBezTo>
                  <a:cubicBezTo>
                    <a:pt x="176" y="390"/>
                    <a:pt x="255" y="280"/>
                    <a:pt x="350" y="181"/>
                  </a:cubicBezTo>
                  <a:cubicBezTo>
                    <a:pt x="373" y="153"/>
                    <a:pt x="397" y="122"/>
                    <a:pt x="428" y="98"/>
                  </a:cubicBezTo>
                  <a:cubicBezTo>
                    <a:pt x="444" y="87"/>
                    <a:pt x="460" y="82"/>
                    <a:pt x="476" y="71"/>
                  </a:cubicBezTo>
                  <a:cubicBezTo>
                    <a:pt x="495" y="51"/>
                    <a:pt x="499" y="39"/>
                    <a:pt x="499" y="11"/>
                  </a:cubicBezTo>
                  <a:cubicBezTo>
                    <a:pt x="499" y="4"/>
                    <a:pt x="493" y="0"/>
                    <a:pt x="487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496;p43">
              <a:extLst>
                <a:ext uri="{FF2B5EF4-FFF2-40B4-BE49-F238E27FC236}">
                  <a16:creationId xmlns:a16="http://schemas.microsoft.com/office/drawing/2014/main" id="{2F41BDBD-1394-4308-AA19-ADA16A1CD91D}"/>
                </a:ext>
              </a:extLst>
            </p:cNvPr>
            <p:cNvSpPr/>
            <p:nvPr/>
          </p:nvSpPr>
          <p:spPr>
            <a:xfrm>
              <a:off x="8302197" y="3935382"/>
              <a:ext cx="2622" cy="1679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48" y="1"/>
                  </a:moveTo>
                  <a:cubicBezTo>
                    <a:pt x="47" y="1"/>
                    <a:pt x="45" y="1"/>
                    <a:pt x="44" y="1"/>
                  </a:cubicBezTo>
                  <a:lnTo>
                    <a:pt x="20" y="1"/>
                  </a:lnTo>
                  <a:cubicBezTo>
                    <a:pt x="13" y="5"/>
                    <a:pt x="0" y="9"/>
                    <a:pt x="5" y="21"/>
                  </a:cubicBezTo>
                  <a:cubicBezTo>
                    <a:pt x="5" y="29"/>
                    <a:pt x="9" y="36"/>
                    <a:pt x="20" y="36"/>
                  </a:cubicBezTo>
                  <a:cubicBezTo>
                    <a:pt x="29" y="36"/>
                    <a:pt x="36" y="36"/>
                    <a:pt x="44" y="40"/>
                  </a:cubicBezTo>
                  <a:cubicBezTo>
                    <a:pt x="56" y="40"/>
                    <a:pt x="64" y="29"/>
                    <a:pt x="64" y="21"/>
                  </a:cubicBezTo>
                  <a:cubicBezTo>
                    <a:pt x="64" y="10"/>
                    <a:pt x="58" y="1"/>
                    <a:pt x="48" y="1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497;p43">
              <a:extLst>
                <a:ext uri="{FF2B5EF4-FFF2-40B4-BE49-F238E27FC236}">
                  <a16:creationId xmlns:a16="http://schemas.microsoft.com/office/drawing/2014/main" id="{A52C951D-09CD-40DF-B79C-1DCDB140E464}"/>
                </a:ext>
              </a:extLst>
            </p:cNvPr>
            <p:cNvSpPr/>
            <p:nvPr/>
          </p:nvSpPr>
          <p:spPr>
            <a:xfrm>
              <a:off x="8293309" y="3948654"/>
              <a:ext cx="1352" cy="983"/>
            </a:xfrm>
            <a:custGeom>
              <a:avLst/>
              <a:gdLst/>
              <a:ahLst/>
              <a:cxnLst/>
              <a:rect l="l" t="t" r="r" b="b"/>
              <a:pathLst>
                <a:path w="33" h="24" extrusionOk="0">
                  <a:moveTo>
                    <a:pt x="16" y="0"/>
                  </a:moveTo>
                  <a:cubicBezTo>
                    <a:pt x="0" y="0"/>
                    <a:pt x="0" y="24"/>
                    <a:pt x="16" y="24"/>
                  </a:cubicBezTo>
                  <a:cubicBezTo>
                    <a:pt x="33" y="24"/>
                    <a:pt x="33" y="0"/>
                    <a:pt x="16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498;p43">
              <a:extLst>
                <a:ext uri="{FF2B5EF4-FFF2-40B4-BE49-F238E27FC236}">
                  <a16:creationId xmlns:a16="http://schemas.microsoft.com/office/drawing/2014/main" id="{434B8635-09C9-46D9-886B-D8861179B84C}"/>
                </a:ext>
              </a:extLst>
            </p:cNvPr>
            <p:cNvSpPr/>
            <p:nvPr/>
          </p:nvSpPr>
          <p:spPr>
            <a:xfrm>
              <a:off x="8282167" y="3963277"/>
              <a:ext cx="5079" cy="2540"/>
            </a:xfrm>
            <a:custGeom>
              <a:avLst/>
              <a:gdLst/>
              <a:ahLst/>
              <a:cxnLst/>
              <a:rect l="l" t="t" r="r" b="b"/>
              <a:pathLst>
                <a:path w="124" h="62" extrusionOk="0">
                  <a:moveTo>
                    <a:pt x="96" y="0"/>
                  </a:moveTo>
                  <a:cubicBezTo>
                    <a:pt x="93" y="0"/>
                    <a:pt x="90" y="1"/>
                    <a:pt x="87" y="3"/>
                  </a:cubicBezTo>
                  <a:cubicBezTo>
                    <a:pt x="68" y="15"/>
                    <a:pt x="44" y="27"/>
                    <a:pt x="24" y="27"/>
                  </a:cubicBezTo>
                  <a:cubicBezTo>
                    <a:pt x="0" y="31"/>
                    <a:pt x="0" y="62"/>
                    <a:pt x="24" y="62"/>
                  </a:cubicBezTo>
                  <a:cubicBezTo>
                    <a:pt x="52" y="58"/>
                    <a:pt x="79" y="51"/>
                    <a:pt x="107" y="38"/>
                  </a:cubicBezTo>
                  <a:cubicBezTo>
                    <a:pt x="123" y="25"/>
                    <a:pt x="112" y="0"/>
                    <a:pt x="96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499;p43">
              <a:extLst>
                <a:ext uri="{FF2B5EF4-FFF2-40B4-BE49-F238E27FC236}">
                  <a16:creationId xmlns:a16="http://schemas.microsoft.com/office/drawing/2014/main" id="{4B221C60-25A6-4AF5-9EE5-51D6CB8D43A3}"/>
                </a:ext>
              </a:extLst>
            </p:cNvPr>
            <p:cNvSpPr/>
            <p:nvPr/>
          </p:nvSpPr>
          <p:spPr>
            <a:xfrm>
              <a:off x="8249643" y="4043235"/>
              <a:ext cx="4260" cy="4055"/>
            </a:xfrm>
            <a:custGeom>
              <a:avLst/>
              <a:gdLst/>
              <a:ahLst/>
              <a:cxnLst/>
              <a:rect l="l" t="t" r="r" b="b"/>
              <a:pathLst>
                <a:path w="104" h="99" extrusionOk="0">
                  <a:moveTo>
                    <a:pt x="60" y="0"/>
                  </a:moveTo>
                  <a:cubicBezTo>
                    <a:pt x="48" y="0"/>
                    <a:pt x="33" y="8"/>
                    <a:pt x="24" y="20"/>
                  </a:cubicBezTo>
                  <a:cubicBezTo>
                    <a:pt x="21" y="28"/>
                    <a:pt x="13" y="35"/>
                    <a:pt x="9" y="48"/>
                  </a:cubicBezTo>
                  <a:cubicBezTo>
                    <a:pt x="1" y="59"/>
                    <a:pt x="1" y="79"/>
                    <a:pt x="13" y="88"/>
                  </a:cubicBezTo>
                  <a:cubicBezTo>
                    <a:pt x="20" y="94"/>
                    <a:pt x="28" y="98"/>
                    <a:pt x="36" y="98"/>
                  </a:cubicBezTo>
                  <a:cubicBezTo>
                    <a:pt x="42" y="98"/>
                    <a:pt x="47" y="96"/>
                    <a:pt x="52" y="91"/>
                  </a:cubicBezTo>
                  <a:cubicBezTo>
                    <a:pt x="64" y="88"/>
                    <a:pt x="72" y="79"/>
                    <a:pt x="84" y="75"/>
                  </a:cubicBezTo>
                  <a:cubicBezTo>
                    <a:pt x="95" y="68"/>
                    <a:pt x="104" y="55"/>
                    <a:pt x="104" y="40"/>
                  </a:cubicBezTo>
                  <a:cubicBezTo>
                    <a:pt x="104" y="28"/>
                    <a:pt x="99" y="20"/>
                    <a:pt x="92" y="12"/>
                  </a:cubicBezTo>
                  <a:cubicBezTo>
                    <a:pt x="84" y="4"/>
                    <a:pt x="72" y="0"/>
                    <a:pt x="60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500;p43">
              <a:extLst>
                <a:ext uri="{FF2B5EF4-FFF2-40B4-BE49-F238E27FC236}">
                  <a16:creationId xmlns:a16="http://schemas.microsoft.com/office/drawing/2014/main" id="{37C16A14-FABD-4603-8DC2-7B1445319EF1}"/>
                </a:ext>
              </a:extLst>
            </p:cNvPr>
            <p:cNvSpPr/>
            <p:nvPr/>
          </p:nvSpPr>
          <p:spPr>
            <a:xfrm>
              <a:off x="8238706" y="4066419"/>
              <a:ext cx="5325" cy="6636"/>
            </a:xfrm>
            <a:custGeom>
              <a:avLst/>
              <a:gdLst/>
              <a:ahLst/>
              <a:cxnLst/>
              <a:rect l="l" t="t" r="r" b="b"/>
              <a:pathLst>
                <a:path w="130" h="162" extrusionOk="0">
                  <a:moveTo>
                    <a:pt x="87" y="0"/>
                  </a:moveTo>
                  <a:cubicBezTo>
                    <a:pt x="83" y="0"/>
                    <a:pt x="79" y="1"/>
                    <a:pt x="75" y="3"/>
                  </a:cubicBezTo>
                  <a:cubicBezTo>
                    <a:pt x="55" y="7"/>
                    <a:pt x="51" y="23"/>
                    <a:pt x="51" y="43"/>
                  </a:cubicBezTo>
                  <a:cubicBezTo>
                    <a:pt x="55" y="54"/>
                    <a:pt x="51" y="66"/>
                    <a:pt x="43" y="74"/>
                  </a:cubicBezTo>
                  <a:cubicBezTo>
                    <a:pt x="40" y="81"/>
                    <a:pt x="35" y="85"/>
                    <a:pt x="27" y="90"/>
                  </a:cubicBezTo>
                  <a:cubicBezTo>
                    <a:pt x="20" y="97"/>
                    <a:pt x="16" y="105"/>
                    <a:pt x="11" y="117"/>
                  </a:cubicBezTo>
                  <a:cubicBezTo>
                    <a:pt x="0" y="136"/>
                    <a:pt x="17" y="161"/>
                    <a:pt x="39" y="161"/>
                  </a:cubicBezTo>
                  <a:cubicBezTo>
                    <a:pt x="40" y="161"/>
                    <a:pt x="42" y="161"/>
                    <a:pt x="43" y="161"/>
                  </a:cubicBezTo>
                  <a:cubicBezTo>
                    <a:pt x="102" y="145"/>
                    <a:pt x="129" y="78"/>
                    <a:pt x="118" y="26"/>
                  </a:cubicBezTo>
                  <a:cubicBezTo>
                    <a:pt x="115" y="11"/>
                    <a:pt x="102" y="0"/>
                    <a:pt x="87" y="0"/>
                  </a:cubicBezTo>
                  <a:close/>
                </a:path>
              </a:pathLst>
            </a:custGeom>
            <a:solidFill>
              <a:srgbClr val="FFC8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501;p43">
              <a:extLst>
                <a:ext uri="{FF2B5EF4-FFF2-40B4-BE49-F238E27FC236}">
                  <a16:creationId xmlns:a16="http://schemas.microsoft.com/office/drawing/2014/main" id="{15FF16FB-B25E-4B9C-97CF-C97BF1991DDD}"/>
                </a:ext>
              </a:extLst>
            </p:cNvPr>
            <p:cNvSpPr/>
            <p:nvPr/>
          </p:nvSpPr>
          <p:spPr>
            <a:xfrm>
              <a:off x="8327594" y="3938782"/>
              <a:ext cx="655" cy="696"/>
            </a:xfrm>
            <a:custGeom>
              <a:avLst/>
              <a:gdLst/>
              <a:ahLst/>
              <a:cxnLst/>
              <a:rect l="l" t="t" r="r" b="b"/>
              <a:pathLst>
                <a:path w="16" h="17" extrusionOk="0">
                  <a:moveTo>
                    <a:pt x="8" y="1"/>
                  </a:moveTo>
                  <a:cubicBezTo>
                    <a:pt x="1" y="1"/>
                    <a:pt x="1" y="17"/>
                    <a:pt x="8" y="17"/>
                  </a:cubicBezTo>
                  <a:cubicBezTo>
                    <a:pt x="16" y="17"/>
                    <a:pt x="16" y="1"/>
                    <a:pt x="8" y="1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502;p43">
              <a:extLst>
                <a:ext uri="{FF2B5EF4-FFF2-40B4-BE49-F238E27FC236}">
                  <a16:creationId xmlns:a16="http://schemas.microsoft.com/office/drawing/2014/main" id="{270CE715-7598-4206-8A01-32B0A8106276}"/>
                </a:ext>
              </a:extLst>
            </p:cNvPr>
            <p:cNvSpPr/>
            <p:nvPr/>
          </p:nvSpPr>
          <p:spPr>
            <a:xfrm>
              <a:off x="8329847" y="3934030"/>
              <a:ext cx="5858" cy="4219"/>
            </a:xfrm>
            <a:custGeom>
              <a:avLst/>
              <a:gdLst/>
              <a:ahLst/>
              <a:cxnLst/>
              <a:rect l="l" t="t" r="r" b="b"/>
              <a:pathLst>
                <a:path w="143" h="103" extrusionOk="0">
                  <a:moveTo>
                    <a:pt x="52" y="1"/>
                  </a:moveTo>
                  <a:cubicBezTo>
                    <a:pt x="39" y="1"/>
                    <a:pt x="25" y="6"/>
                    <a:pt x="17" y="18"/>
                  </a:cubicBezTo>
                  <a:cubicBezTo>
                    <a:pt x="4" y="26"/>
                    <a:pt x="1" y="38"/>
                    <a:pt x="1" y="54"/>
                  </a:cubicBezTo>
                  <a:cubicBezTo>
                    <a:pt x="1" y="66"/>
                    <a:pt x="4" y="78"/>
                    <a:pt x="17" y="89"/>
                  </a:cubicBezTo>
                  <a:cubicBezTo>
                    <a:pt x="25" y="98"/>
                    <a:pt x="36" y="103"/>
                    <a:pt x="50" y="103"/>
                  </a:cubicBezTo>
                  <a:cubicBezTo>
                    <a:pt x="54" y="103"/>
                    <a:pt x="59" y="102"/>
                    <a:pt x="64" y="102"/>
                  </a:cubicBezTo>
                  <a:cubicBezTo>
                    <a:pt x="79" y="97"/>
                    <a:pt x="103" y="97"/>
                    <a:pt x="115" y="89"/>
                  </a:cubicBezTo>
                  <a:cubicBezTo>
                    <a:pt x="143" y="69"/>
                    <a:pt x="143" y="34"/>
                    <a:pt x="115" y="14"/>
                  </a:cubicBezTo>
                  <a:cubicBezTo>
                    <a:pt x="103" y="7"/>
                    <a:pt x="79" y="7"/>
                    <a:pt x="64" y="2"/>
                  </a:cubicBezTo>
                  <a:cubicBezTo>
                    <a:pt x="60" y="1"/>
                    <a:pt x="56" y="1"/>
                    <a:pt x="52" y="1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503;p43">
              <a:extLst>
                <a:ext uri="{FF2B5EF4-FFF2-40B4-BE49-F238E27FC236}">
                  <a16:creationId xmlns:a16="http://schemas.microsoft.com/office/drawing/2014/main" id="{61C43A65-BFC4-46CE-8D7E-342637878826}"/>
                </a:ext>
              </a:extLst>
            </p:cNvPr>
            <p:cNvSpPr/>
            <p:nvPr/>
          </p:nvSpPr>
          <p:spPr>
            <a:xfrm>
              <a:off x="8326447" y="3935259"/>
              <a:ext cx="6021" cy="6308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0" y="46"/>
                  </a:moveTo>
                  <a:lnTo>
                    <a:pt x="90" y="46"/>
                  </a:lnTo>
                  <a:cubicBezTo>
                    <a:pt x="90" y="46"/>
                    <a:pt x="90" y="47"/>
                    <a:pt x="91" y="48"/>
                  </a:cubicBezTo>
                  <a:lnTo>
                    <a:pt x="91" y="49"/>
                  </a:lnTo>
                  <a:lnTo>
                    <a:pt x="91" y="49"/>
                  </a:lnTo>
                  <a:cubicBezTo>
                    <a:pt x="90" y="48"/>
                    <a:pt x="89" y="46"/>
                    <a:pt x="90" y="46"/>
                  </a:cubicBezTo>
                  <a:close/>
                  <a:moveTo>
                    <a:pt x="61" y="0"/>
                  </a:moveTo>
                  <a:cubicBezTo>
                    <a:pt x="40" y="0"/>
                    <a:pt x="21" y="14"/>
                    <a:pt x="13" y="36"/>
                  </a:cubicBezTo>
                  <a:cubicBezTo>
                    <a:pt x="13" y="43"/>
                    <a:pt x="9" y="52"/>
                    <a:pt x="5" y="59"/>
                  </a:cubicBezTo>
                  <a:cubicBezTo>
                    <a:pt x="0" y="75"/>
                    <a:pt x="9" y="90"/>
                    <a:pt x="16" y="103"/>
                  </a:cubicBezTo>
                  <a:cubicBezTo>
                    <a:pt x="32" y="114"/>
                    <a:pt x="44" y="126"/>
                    <a:pt x="60" y="138"/>
                  </a:cubicBezTo>
                  <a:cubicBezTo>
                    <a:pt x="67" y="143"/>
                    <a:pt x="76" y="146"/>
                    <a:pt x="80" y="150"/>
                  </a:cubicBezTo>
                  <a:cubicBezTo>
                    <a:pt x="95" y="154"/>
                    <a:pt x="103" y="154"/>
                    <a:pt x="119" y="154"/>
                  </a:cubicBezTo>
                  <a:cubicBezTo>
                    <a:pt x="135" y="150"/>
                    <a:pt x="147" y="126"/>
                    <a:pt x="142" y="110"/>
                  </a:cubicBezTo>
                  <a:cubicBezTo>
                    <a:pt x="135" y="95"/>
                    <a:pt x="127" y="83"/>
                    <a:pt x="115" y="72"/>
                  </a:cubicBezTo>
                  <a:cubicBezTo>
                    <a:pt x="113" y="69"/>
                    <a:pt x="109" y="66"/>
                    <a:pt x="106" y="64"/>
                  </a:cubicBezTo>
                  <a:lnTo>
                    <a:pt x="106" y="64"/>
                  </a:lnTo>
                  <a:cubicBezTo>
                    <a:pt x="113" y="38"/>
                    <a:pt x="105" y="15"/>
                    <a:pt x="80" y="4"/>
                  </a:cubicBezTo>
                  <a:cubicBezTo>
                    <a:pt x="73" y="1"/>
                    <a:pt x="67" y="0"/>
                    <a:pt x="61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504;p43">
              <a:extLst>
                <a:ext uri="{FF2B5EF4-FFF2-40B4-BE49-F238E27FC236}">
                  <a16:creationId xmlns:a16="http://schemas.microsoft.com/office/drawing/2014/main" id="{B5926253-B0C7-4D37-BD77-B320008E4ED6}"/>
                </a:ext>
              </a:extLst>
            </p:cNvPr>
            <p:cNvSpPr/>
            <p:nvPr/>
          </p:nvSpPr>
          <p:spPr>
            <a:xfrm>
              <a:off x="8325833" y="3943656"/>
              <a:ext cx="6308" cy="5038"/>
            </a:xfrm>
            <a:custGeom>
              <a:avLst/>
              <a:gdLst/>
              <a:ahLst/>
              <a:cxnLst/>
              <a:rect l="l" t="t" r="r" b="b"/>
              <a:pathLst>
                <a:path w="154" h="123" extrusionOk="0">
                  <a:moveTo>
                    <a:pt x="75" y="0"/>
                  </a:moveTo>
                  <a:cubicBezTo>
                    <a:pt x="0" y="0"/>
                    <a:pt x="0" y="122"/>
                    <a:pt x="75" y="122"/>
                  </a:cubicBezTo>
                  <a:cubicBezTo>
                    <a:pt x="153" y="122"/>
                    <a:pt x="153" y="0"/>
                    <a:pt x="75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505;p43">
              <a:extLst>
                <a:ext uri="{FF2B5EF4-FFF2-40B4-BE49-F238E27FC236}">
                  <a16:creationId xmlns:a16="http://schemas.microsoft.com/office/drawing/2014/main" id="{B6B61543-3D0B-4F54-B832-DDD7E6D855F9}"/>
                </a:ext>
              </a:extLst>
            </p:cNvPr>
            <p:cNvSpPr/>
            <p:nvPr/>
          </p:nvSpPr>
          <p:spPr>
            <a:xfrm>
              <a:off x="8312233" y="3960246"/>
              <a:ext cx="57348" cy="35474"/>
            </a:xfrm>
            <a:custGeom>
              <a:avLst/>
              <a:gdLst/>
              <a:ahLst/>
              <a:cxnLst/>
              <a:rect l="l" t="t" r="r" b="b"/>
              <a:pathLst>
                <a:path w="1400" h="866" extrusionOk="0">
                  <a:moveTo>
                    <a:pt x="190" y="0"/>
                  </a:moveTo>
                  <a:cubicBezTo>
                    <a:pt x="135" y="0"/>
                    <a:pt x="79" y="3"/>
                    <a:pt x="20" y="6"/>
                  </a:cubicBezTo>
                  <a:cubicBezTo>
                    <a:pt x="1" y="6"/>
                    <a:pt x="1" y="34"/>
                    <a:pt x="20" y="37"/>
                  </a:cubicBezTo>
                  <a:cubicBezTo>
                    <a:pt x="316" y="41"/>
                    <a:pt x="569" y="96"/>
                    <a:pt x="817" y="274"/>
                  </a:cubicBezTo>
                  <a:cubicBezTo>
                    <a:pt x="1034" y="428"/>
                    <a:pt x="1243" y="613"/>
                    <a:pt x="1365" y="859"/>
                  </a:cubicBezTo>
                  <a:cubicBezTo>
                    <a:pt x="1369" y="863"/>
                    <a:pt x="1375" y="865"/>
                    <a:pt x="1381" y="865"/>
                  </a:cubicBezTo>
                  <a:cubicBezTo>
                    <a:pt x="1391" y="865"/>
                    <a:pt x="1400" y="860"/>
                    <a:pt x="1398" y="850"/>
                  </a:cubicBezTo>
                  <a:cubicBezTo>
                    <a:pt x="1378" y="566"/>
                    <a:pt x="1070" y="349"/>
                    <a:pt x="861" y="199"/>
                  </a:cubicBezTo>
                  <a:cubicBezTo>
                    <a:pt x="638" y="44"/>
                    <a:pt x="434" y="0"/>
                    <a:pt x="190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506;p43">
              <a:extLst>
                <a:ext uri="{FF2B5EF4-FFF2-40B4-BE49-F238E27FC236}">
                  <a16:creationId xmlns:a16="http://schemas.microsoft.com/office/drawing/2014/main" id="{C6CD9114-4E2E-4405-9BD0-AA641D0F5C99}"/>
                </a:ext>
              </a:extLst>
            </p:cNvPr>
            <p:cNvSpPr/>
            <p:nvPr/>
          </p:nvSpPr>
          <p:spPr>
            <a:xfrm>
              <a:off x="8314773" y="3989534"/>
              <a:ext cx="50507" cy="9626"/>
            </a:xfrm>
            <a:custGeom>
              <a:avLst/>
              <a:gdLst/>
              <a:ahLst/>
              <a:cxnLst/>
              <a:rect l="l" t="t" r="r" b="b"/>
              <a:pathLst>
                <a:path w="1233" h="235" extrusionOk="0">
                  <a:moveTo>
                    <a:pt x="56" y="1"/>
                  </a:moveTo>
                  <a:cubicBezTo>
                    <a:pt x="15" y="1"/>
                    <a:pt x="0" y="57"/>
                    <a:pt x="45" y="73"/>
                  </a:cubicBezTo>
                  <a:cubicBezTo>
                    <a:pt x="381" y="175"/>
                    <a:pt x="770" y="234"/>
                    <a:pt x="1126" y="234"/>
                  </a:cubicBezTo>
                  <a:cubicBezTo>
                    <a:pt x="1150" y="234"/>
                    <a:pt x="1174" y="234"/>
                    <a:pt x="1197" y="234"/>
                  </a:cubicBezTo>
                  <a:cubicBezTo>
                    <a:pt x="1232" y="234"/>
                    <a:pt x="1232" y="182"/>
                    <a:pt x="1197" y="179"/>
                  </a:cubicBezTo>
                  <a:cubicBezTo>
                    <a:pt x="818" y="155"/>
                    <a:pt x="436" y="68"/>
                    <a:pt x="65" y="2"/>
                  </a:cubicBezTo>
                  <a:cubicBezTo>
                    <a:pt x="62" y="1"/>
                    <a:pt x="59" y="1"/>
                    <a:pt x="56" y="1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507;p43">
              <a:extLst>
                <a:ext uri="{FF2B5EF4-FFF2-40B4-BE49-F238E27FC236}">
                  <a16:creationId xmlns:a16="http://schemas.microsoft.com/office/drawing/2014/main" id="{CFB9A597-C9E0-46B1-BE50-58B1A93717CD}"/>
                </a:ext>
              </a:extLst>
            </p:cNvPr>
            <p:cNvSpPr/>
            <p:nvPr/>
          </p:nvSpPr>
          <p:spPr>
            <a:xfrm>
              <a:off x="8336524" y="3980727"/>
              <a:ext cx="4915" cy="2663"/>
            </a:xfrm>
            <a:custGeom>
              <a:avLst/>
              <a:gdLst/>
              <a:ahLst/>
              <a:cxnLst/>
              <a:rect l="l" t="t" r="r" b="b"/>
              <a:pathLst>
                <a:path w="120" h="65" extrusionOk="0">
                  <a:moveTo>
                    <a:pt x="9" y="0"/>
                  </a:moveTo>
                  <a:cubicBezTo>
                    <a:pt x="4" y="0"/>
                    <a:pt x="0" y="8"/>
                    <a:pt x="3" y="11"/>
                  </a:cubicBezTo>
                  <a:cubicBezTo>
                    <a:pt x="35" y="35"/>
                    <a:pt x="71" y="42"/>
                    <a:pt x="102" y="62"/>
                  </a:cubicBezTo>
                  <a:cubicBezTo>
                    <a:pt x="103" y="64"/>
                    <a:pt x="105" y="64"/>
                    <a:pt x="106" y="64"/>
                  </a:cubicBezTo>
                  <a:cubicBezTo>
                    <a:pt x="113" y="64"/>
                    <a:pt x="119" y="53"/>
                    <a:pt x="109" y="46"/>
                  </a:cubicBezTo>
                  <a:cubicBezTo>
                    <a:pt x="82" y="27"/>
                    <a:pt x="43" y="22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508;p43">
              <a:extLst>
                <a:ext uri="{FF2B5EF4-FFF2-40B4-BE49-F238E27FC236}">
                  <a16:creationId xmlns:a16="http://schemas.microsoft.com/office/drawing/2014/main" id="{FB00A539-E886-4898-8BC4-A4151360AB57}"/>
                </a:ext>
              </a:extLst>
            </p:cNvPr>
            <p:cNvSpPr/>
            <p:nvPr/>
          </p:nvSpPr>
          <p:spPr>
            <a:xfrm>
              <a:off x="8280856" y="4058923"/>
              <a:ext cx="52186" cy="46861"/>
            </a:xfrm>
            <a:custGeom>
              <a:avLst/>
              <a:gdLst/>
              <a:ahLst/>
              <a:cxnLst/>
              <a:rect l="l" t="t" r="r" b="b"/>
              <a:pathLst>
                <a:path w="1274" h="1144" extrusionOk="0">
                  <a:moveTo>
                    <a:pt x="29" y="0"/>
                  </a:moveTo>
                  <a:cubicBezTo>
                    <a:pt x="0" y="0"/>
                    <a:pt x="0" y="40"/>
                    <a:pt x="29" y="44"/>
                  </a:cubicBezTo>
                  <a:cubicBezTo>
                    <a:pt x="237" y="55"/>
                    <a:pt x="498" y="328"/>
                    <a:pt x="660" y="446"/>
                  </a:cubicBezTo>
                  <a:cubicBezTo>
                    <a:pt x="900" y="628"/>
                    <a:pt x="1102" y="841"/>
                    <a:pt x="1220" y="1125"/>
                  </a:cubicBezTo>
                  <a:cubicBezTo>
                    <a:pt x="1227" y="1138"/>
                    <a:pt x="1237" y="1143"/>
                    <a:pt x="1246" y="1143"/>
                  </a:cubicBezTo>
                  <a:cubicBezTo>
                    <a:pt x="1260" y="1143"/>
                    <a:pt x="1274" y="1130"/>
                    <a:pt x="1271" y="1109"/>
                  </a:cubicBezTo>
                  <a:cubicBezTo>
                    <a:pt x="1236" y="841"/>
                    <a:pt x="1000" y="608"/>
                    <a:pt x="786" y="454"/>
                  </a:cubicBezTo>
                  <a:cubicBezTo>
                    <a:pt x="640" y="351"/>
                    <a:pt x="486" y="253"/>
                    <a:pt x="337" y="146"/>
                  </a:cubicBezTo>
                  <a:cubicBezTo>
                    <a:pt x="237" y="79"/>
                    <a:pt x="151" y="4"/>
                    <a:pt x="29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509;p43">
              <a:extLst>
                <a:ext uri="{FF2B5EF4-FFF2-40B4-BE49-F238E27FC236}">
                  <a16:creationId xmlns:a16="http://schemas.microsoft.com/office/drawing/2014/main" id="{6E2F01BF-B616-40B1-BBA5-7FA72D718E96}"/>
                </a:ext>
              </a:extLst>
            </p:cNvPr>
            <p:cNvSpPr/>
            <p:nvPr/>
          </p:nvSpPr>
          <p:spPr>
            <a:xfrm>
              <a:off x="8284748" y="4104883"/>
              <a:ext cx="49032" cy="9995"/>
            </a:xfrm>
            <a:custGeom>
              <a:avLst/>
              <a:gdLst/>
              <a:ahLst/>
              <a:cxnLst/>
              <a:rect l="l" t="t" r="r" b="b"/>
              <a:pathLst>
                <a:path w="1197" h="244" extrusionOk="0">
                  <a:moveTo>
                    <a:pt x="53" y="1"/>
                  </a:moveTo>
                  <a:cubicBezTo>
                    <a:pt x="16" y="1"/>
                    <a:pt x="0" y="57"/>
                    <a:pt x="36" y="82"/>
                  </a:cubicBezTo>
                  <a:cubicBezTo>
                    <a:pt x="238" y="216"/>
                    <a:pt x="500" y="243"/>
                    <a:pt x="758" y="243"/>
                  </a:cubicBezTo>
                  <a:cubicBezTo>
                    <a:pt x="903" y="243"/>
                    <a:pt x="1046" y="235"/>
                    <a:pt x="1176" y="232"/>
                  </a:cubicBezTo>
                  <a:cubicBezTo>
                    <a:pt x="1196" y="232"/>
                    <a:pt x="1196" y="200"/>
                    <a:pt x="1176" y="197"/>
                  </a:cubicBezTo>
                  <a:cubicBezTo>
                    <a:pt x="794" y="169"/>
                    <a:pt x="431" y="122"/>
                    <a:pt x="67" y="3"/>
                  </a:cubicBezTo>
                  <a:cubicBezTo>
                    <a:pt x="62" y="2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510;p43">
              <a:extLst>
                <a:ext uri="{FF2B5EF4-FFF2-40B4-BE49-F238E27FC236}">
                  <a16:creationId xmlns:a16="http://schemas.microsoft.com/office/drawing/2014/main" id="{555C150D-3CE8-41C9-836A-CBE245A43D67}"/>
                </a:ext>
              </a:extLst>
            </p:cNvPr>
            <p:cNvSpPr/>
            <p:nvPr/>
          </p:nvSpPr>
          <p:spPr>
            <a:xfrm>
              <a:off x="8281430" y="4039876"/>
              <a:ext cx="14501" cy="8233"/>
            </a:xfrm>
            <a:custGeom>
              <a:avLst/>
              <a:gdLst/>
              <a:ahLst/>
              <a:cxnLst/>
              <a:rect l="l" t="t" r="r" b="b"/>
              <a:pathLst>
                <a:path w="354" h="201" extrusionOk="0">
                  <a:moveTo>
                    <a:pt x="62" y="1"/>
                  </a:moveTo>
                  <a:cubicBezTo>
                    <a:pt x="18" y="1"/>
                    <a:pt x="1" y="77"/>
                    <a:pt x="54" y="94"/>
                  </a:cubicBezTo>
                  <a:cubicBezTo>
                    <a:pt x="133" y="122"/>
                    <a:pt x="215" y="157"/>
                    <a:pt x="290" y="197"/>
                  </a:cubicBezTo>
                  <a:cubicBezTo>
                    <a:pt x="295" y="199"/>
                    <a:pt x="300" y="200"/>
                    <a:pt x="305" y="200"/>
                  </a:cubicBezTo>
                  <a:cubicBezTo>
                    <a:pt x="332" y="200"/>
                    <a:pt x="353" y="170"/>
                    <a:pt x="330" y="150"/>
                  </a:cubicBezTo>
                  <a:cubicBezTo>
                    <a:pt x="259" y="79"/>
                    <a:pt x="168" y="39"/>
                    <a:pt x="77" y="4"/>
                  </a:cubicBezTo>
                  <a:cubicBezTo>
                    <a:pt x="72" y="2"/>
                    <a:pt x="67" y="1"/>
                    <a:pt x="62" y="1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511;p43">
              <a:extLst>
                <a:ext uri="{FF2B5EF4-FFF2-40B4-BE49-F238E27FC236}">
                  <a16:creationId xmlns:a16="http://schemas.microsoft.com/office/drawing/2014/main" id="{2D52C713-6A78-4AA8-BB13-15C3AFAA6823}"/>
                </a:ext>
              </a:extLst>
            </p:cNvPr>
            <p:cNvSpPr/>
            <p:nvPr/>
          </p:nvSpPr>
          <p:spPr>
            <a:xfrm>
              <a:off x="8340006" y="4062282"/>
              <a:ext cx="3932" cy="3318"/>
            </a:xfrm>
            <a:custGeom>
              <a:avLst/>
              <a:gdLst/>
              <a:ahLst/>
              <a:cxnLst/>
              <a:rect l="l" t="t" r="r" b="b"/>
              <a:pathLst>
                <a:path w="96" h="81" extrusionOk="0">
                  <a:moveTo>
                    <a:pt x="47" y="0"/>
                  </a:moveTo>
                  <a:cubicBezTo>
                    <a:pt x="36" y="0"/>
                    <a:pt x="25" y="5"/>
                    <a:pt x="17" y="17"/>
                  </a:cubicBezTo>
                  <a:cubicBezTo>
                    <a:pt x="1" y="36"/>
                    <a:pt x="13" y="64"/>
                    <a:pt x="37" y="72"/>
                  </a:cubicBezTo>
                  <a:cubicBezTo>
                    <a:pt x="44" y="76"/>
                    <a:pt x="53" y="76"/>
                    <a:pt x="60" y="80"/>
                  </a:cubicBezTo>
                  <a:cubicBezTo>
                    <a:pt x="62" y="80"/>
                    <a:pt x="64" y="81"/>
                    <a:pt x="65" y="81"/>
                  </a:cubicBezTo>
                  <a:cubicBezTo>
                    <a:pt x="80" y="81"/>
                    <a:pt x="95" y="66"/>
                    <a:pt x="92" y="53"/>
                  </a:cubicBezTo>
                  <a:lnTo>
                    <a:pt x="92" y="36"/>
                  </a:lnTo>
                  <a:cubicBezTo>
                    <a:pt x="92" y="29"/>
                    <a:pt x="88" y="20"/>
                    <a:pt x="80" y="17"/>
                  </a:cubicBezTo>
                  <a:cubicBezTo>
                    <a:pt x="79" y="16"/>
                    <a:pt x="77" y="15"/>
                    <a:pt x="76" y="15"/>
                  </a:cubicBezTo>
                  <a:lnTo>
                    <a:pt x="76" y="15"/>
                  </a:lnTo>
                  <a:cubicBezTo>
                    <a:pt x="69" y="6"/>
                    <a:pt x="58" y="0"/>
                    <a:pt x="47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12;p43">
              <a:extLst>
                <a:ext uri="{FF2B5EF4-FFF2-40B4-BE49-F238E27FC236}">
                  <a16:creationId xmlns:a16="http://schemas.microsoft.com/office/drawing/2014/main" id="{598DD13D-A1DD-406D-ADDA-9C5BD11CF086}"/>
                </a:ext>
              </a:extLst>
            </p:cNvPr>
            <p:cNvSpPr/>
            <p:nvPr/>
          </p:nvSpPr>
          <p:spPr>
            <a:xfrm>
              <a:off x="8343037" y="4041310"/>
              <a:ext cx="4834" cy="4260"/>
            </a:xfrm>
            <a:custGeom>
              <a:avLst/>
              <a:gdLst/>
              <a:ahLst/>
              <a:cxnLst/>
              <a:rect l="l" t="t" r="r" b="b"/>
              <a:pathLst>
                <a:path w="118" h="104" extrusionOk="0">
                  <a:moveTo>
                    <a:pt x="21" y="0"/>
                  </a:moveTo>
                  <a:cubicBezTo>
                    <a:pt x="11" y="0"/>
                    <a:pt x="0" y="14"/>
                    <a:pt x="10" y="24"/>
                  </a:cubicBezTo>
                  <a:cubicBezTo>
                    <a:pt x="34" y="47"/>
                    <a:pt x="57" y="75"/>
                    <a:pt x="81" y="99"/>
                  </a:cubicBezTo>
                  <a:cubicBezTo>
                    <a:pt x="85" y="102"/>
                    <a:pt x="89" y="104"/>
                    <a:pt x="93" y="104"/>
                  </a:cubicBezTo>
                  <a:cubicBezTo>
                    <a:pt x="106" y="104"/>
                    <a:pt x="117" y="87"/>
                    <a:pt x="105" y="75"/>
                  </a:cubicBezTo>
                  <a:cubicBezTo>
                    <a:pt x="81" y="51"/>
                    <a:pt x="57" y="28"/>
                    <a:pt x="30" y="4"/>
                  </a:cubicBezTo>
                  <a:cubicBezTo>
                    <a:pt x="27" y="1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3;p43">
              <a:extLst>
                <a:ext uri="{FF2B5EF4-FFF2-40B4-BE49-F238E27FC236}">
                  <a16:creationId xmlns:a16="http://schemas.microsoft.com/office/drawing/2014/main" id="{89428EF1-3DBE-47D3-96C6-DE0661A87CB8}"/>
                </a:ext>
              </a:extLst>
            </p:cNvPr>
            <p:cNvSpPr/>
            <p:nvPr/>
          </p:nvSpPr>
          <p:spPr>
            <a:xfrm>
              <a:off x="8325300" y="4028366"/>
              <a:ext cx="3318" cy="4915"/>
            </a:xfrm>
            <a:custGeom>
              <a:avLst/>
              <a:gdLst/>
              <a:ahLst/>
              <a:cxnLst/>
              <a:rect l="l" t="t" r="r" b="b"/>
              <a:pathLst>
                <a:path w="81" h="120" extrusionOk="0">
                  <a:moveTo>
                    <a:pt x="41" y="1"/>
                  </a:moveTo>
                  <a:cubicBezTo>
                    <a:pt x="28" y="1"/>
                    <a:pt x="21" y="4"/>
                    <a:pt x="13" y="8"/>
                  </a:cubicBezTo>
                  <a:cubicBezTo>
                    <a:pt x="1" y="20"/>
                    <a:pt x="1" y="32"/>
                    <a:pt x="1" y="48"/>
                  </a:cubicBezTo>
                  <a:cubicBezTo>
                    <a:pt x="5" y="63"/>
                    <a:pt x="9" y="79"/>
                    <a:pt x="9" y="95"/>
                  </a:cubicBezTo>
                  <a:cubicBezTo>
                    <a:pt x="13" y="107"/>
                    <a:pt x="28" y="119"/>
                    <a:pt x="41" y="119"/>
                  </a:cubicBezTo>
                  <a:cubicBezTo>
                    <a:pt x="52" y="119"/>
                    <a:pt x="68" y="107"/>
                    <a:pt x="72" y="95"/>
                  </a:cubicBezTo>
                  <a:cubicBezTo>
                    <a:pt x="72" y="79"/>
                    <a:pt x="76" y="63"/>
                    <a:pt x="76" y="48"/>
                  </a:cubicBezTo>
                  <a:cubicBezTo>
                    <a:pt x="80" y="36"/>
                    <a:pt x="80" y="20"/>
                    <a:pt x="68" y="8"/>
                  </a:cubicBezTo>
                  <a:cubicBezTo>
                    <a:pt x="60" y="4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14;p43">
              <a:extLst>
                <a:ext uri="{FF2B5EF4-FFF2-40B4-BE49-F238E27FC236}">
                  <a16:creationId xmlns:a16="http://schemas.microsoft.com/office/drawing/2014/main" id="{387077F1-FFAF-4807-B2F7-248E8D7701E9}"/>
                </a:ext>
              </a:extLst>
            </p:cNvPr>
            <p:cNvSpPr/>
            <p:nvPr/>
          </p:nvSpPr>
          <p:spPr>
            <a:xfrm>
              <a:off x="8236576" y="4165056"/>
              <a:ext cx="60911" cy="27445"/>
            </a:xfrm>
            <a:custGeom>
              <a:avLst/>
              <a:gdLst/>
              <a:ahLst/>
              <a:cxnLst/>
              <a:rect l="l" t="t" r="r" b="b"/>
              <a:pathLst>
                <a:path w="1487" h="670" extrusionOk="0">
                  <a:moveTo>
                    <a:pt x="160" y="0"/>
                  </a:moveTo>
                  <a:cubicBezTo>
                    <a:pt x="118" y="0"/>
                    <a:pt x="78" y="2"/>
                    <a:pt x="39" y="6"/>
                  </a:cubicBezTo>
                  <a:cubicBezTo>
                    <a:pt x="4" y="10"/>
                    <a:pt x="1" y="61"/>
                    <a:pt x="39" y="65"/>
                  </a:cubicBezTo>
                  <a:cubicBezTo>
                    <a:pt x="565" y="105"/>
                    <a:pt x="1023" y="365"/>
                    <a:pt x="1436" y="665"/>
                  </a:cubicBezTo>
                  <a:cubicBezTo>
                    <a:pt x="1441" y="668"/>
                    <a:pt x="1446" y="670"/>
                    <a:pt x="1451" y="670"/>
                  </a:cubicBezTo>
                  <a:cubicBezTo>
                    <a:pt x="1470" y="670"/>
                    <a:pt x="1486" y="648"/>
                    <a:pt x="1476" y="629"/>
                  </a:cubicBezTo>
                  <a:cubicBezTo>
                    <a:pt x="1222" y="260"/>
                    <a:pt x="626" y="0"/>
                    <a:pt x="160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15;p43">
              <a:extLst>
                <a:ext uri="{FF2B5EF4-FFF2-40B4-BE49-F238E27FC236}">
                  <a16:creationId xmlns:a16="http://schemas.microsoft.com/office/drawing/2014/main" id="{C8CE3467-A1DB-4DBA-9ADA-5EE9A92B043C}"/>
                </a:ext>
              </a:extLst>
            </p:cNvPr>
            <p:cNvSpPr/>
            <p:nvPr/>
          </p:nvSpPr>
          <p:spPr>
            <a:xfrm>
              <a:off x="8310759" y="4163335"/>
              <a:ext cx="2499" cy="4055"/>
            </a:xfrm>
            <a:custGeom>
              <a:avLst/>
              <a:gdLst/>
              <a:ahLst/>
              <a:cxnLst/>
              <a:rect l="l" t="t" r="r" b="b"/>
              <a:pathLst>
                <a:path w="61" h="99" extrusionOk="0">
                  <a:moveTo>
                    <a:pt x="28" y="1"/>
                  </a:moveTo>
                  <a:cubicBezTo>
                    <a:pt x="9" y="1"/>
                    <a:pt x="1" y="16"/>
                    <a:pt x="1" y="36"/>
                  </a:cubicBezTo>
                  <a:cubicBezTo>
                    <a:pt x="4" y="52"/>
                    <a:pt x="4" y="68"/>
                    <a:pt x="9" y="83"/>
                  </a:cubicBezTo>
                  <a:cubicBezTo>
                    <a:pt x="11" y="93"/>
                    <a:pt x="21" y="98"/>
                    <a:pt x="30" y="98"/>
                  </a:cubicBezTo>
                  <a:cubicBezTo>
                    <a:pt x="40" y="98"/>
                    <a:pt x="50" y="93"/>
                    <a:pt x="52" y="83"/>
                  </a:cubicBezTo>
                  <a:cubicBezTo>
                    <a:pt x="52" y="68"/>
                    <a:pt x="56" y="52"/>
                    <a:pt x="56" y="36"/>
                  </a:cubicBezTo>
                  <a:cubicBezTo>
                    <a:pt x="60" y="16"/>
                    <a:pt x="52" y="1"/>
                    <a:pt x="28" y="1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16;p43">
              <a:extLst>
                <a:ext uri="{FF2B5EF4-FFF2-40B4-BE49-F238E27FC236}">
                  <a16:creationId xmlns:a16="http://schemas.microsoft.com/office/drawing/2014/main" id="{57CEDC2E-C92C-4DA0-A47B-BE56AA3A3FA2}"/>
                </a:ext>
              </a:extLst>
            </p:cNvPr>
            <p:cNvSpPr/>
            <p:nvPr/>
          </p:nvSpPr>
          <p:spPr>
            <a:xfrm>
              <a:off x="8330175" y="4141789"/>
              <a:ext cx="4260" cy="3523"/>
            </a:xfrm>
            <a:custGeom>
              <a:avLst/>
              <a:gdLst/>
              <a:ahLst/>
              <a:cxnLst/>
              <a:rect l="l" t="t" r="r" b="b"/>
              <a:pathLst>
                <a:path w="104" h="86" extrusionOk="0">
                  <a:moveTo>
                    <a:pt x="44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5"/>
                    <a:pt x="21" y="86"/>
                    <a:pt x="45" y="86"/>
                  </a:cubicBezTo>
                  <a:cubicBezTo>
                    <a:pt x="49" y="86"/>
                    <a:pt x="52" y="85"/>
                    <a:pt x="56" y="85"/>
                  </a:cubicBezTo>
                  <a:cubicBezTo>
                    <a:pt x="64" y="85"/>
                    <a:pt x="67" y="81"/>
                    <a:pt x="75" y="77"/>
                  </a:cubicBezTo>
                  <a:cubicBezTo>
                    <a:pt x="91" y="73"/>
                    <a:pt x="103" y="61"/>
                    <a:pt x="103" y="45"/>
                  </a:cubicBezTo>
                  <a:cubicBezTo>
                    <a:pt x="103" y="26"/>
                    <a:pt x="91" y="13"/>
                    <a:pt x="75" y="10"/>
                  </a:cubicBezTo>
                  <a:cubicBezTo>
                    <a:pt x="67" y="6"/>
                    <a:pt x="64" y="2"/>
                    <a:pt x="56" y="2"/>
                  </a:cubicBezTo>
                  <a:cubicBezTo>
                    <a:pt x="52" y="1"/>
                    <a:pt x="48" y="0"/>
                    <a:pt x="44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17;p43">
              <a:extLst>
                <a:ext uri="{FF2B5EF4-FFF2-40B4-BE49-F238E27FC236}">
                  <a16:creationId xmlns:a16="http://schemas.microsoft.com/office/drawing/2014/main" id="{54419861-AA45-4AFC-BAC0-15C824E92AB3}"/>
                </a:ext>
              </a:extLst>
            </p:cNvPr>
            <p:cNvSpPr/>
            <p:nvPr/>
          </p:nvSpPr>
          <p:spPr>
            <a:xfrm>
              <a:off x="8316043" y="4191107"/>
              <a:ext cx="8725" cy="7250"/>
            </a:xfrm>
            <a:custGeom>
              <a:avLst/>
              <a:gdLst/>
              <a:ahLst/>
              <a:cxnLst/>
              <a:rect l="l" t="t" r="r" b="b"/>
              <a:pathLst>
                <a:path w="213" h="177" extrusionOk="0">
                  <a:moveTo>
                    <a:pt x="46" y="0"/>
                  </a:moveTo>
                  <a:cubicBezTo>
                    <a:pt x="21" y="0"/>
                    <a:pt x="0" y="29"/>
                    <a:pt x="22" y="57"/>
                  </a:cubicBezTo>
                  <a:cubicBezTo>
                    <a:pt x="53" y="92"/>
                    <a:pt x="81" y="128"/>
                    <a:pt x="112" y="163"/>
                  </a:cubicBezTo>
                  <a:cubicBezTo>
                    <a:pt x="121" y="173"/>
                    <a:pt x="131" y="177"/>
                    <a:pt x="141" y="177"/>
                  </a:cubicBezTo>
                  <a:cubicBezTo>
                    <a:pt x="178" y="177"/>
                    <a:pt x="212" y="127"/>
                    <a:pt x="176" y="96"/>
                  </a:cubicBezTo>
                  <a:cubicBezTo>
                    <a:pt x="141" y="68"/>
                    <a:pt x="108" y="37"/>
                    <a:pt x="69" y="10"/>
                  </a:cubicBezTo>
                  <a:cubicBezTo>
                    <a:pt x="62" y="3"/>
                    <a:pt x="54" y="0"/>
                    <a:pt x="46" y="0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18;p43">
              <a:extLst>
                <a:ext uri="{FF2B5EF4-FFF2-40B4-BE49-F238E27FC236}">
                  <a16:creationId xmlns:a16="http://schemas.microsoft.com/office/drawing/2014/main" id="{CD782009-915B-48FF-AD90-878E037C196E}"/>
                </a:ext>
              </a:extLst>
            </p:cNvPr>
            <p:cNvSpPr/>
            <p:nvPr/>
          </p:nvSpPr>
          <p:spPr>
            <a:xfrm>
              <a:off x="8279422" y="4162844"/>
              <a:ext cx="5038" cy="6882"/>
            </a:xfrm>
            <a:custGeom>
              <a:avLst/>
              <a:gdLst/>
              <a:ahLst/>
              <a:cxnLst/>
              <a:rect l="l" t="t" r="r" b="b"/>
              <a:pathLst>
                <a:path w="123" h="168" extrusionOk="0">
                  <a:moveTo>
                    <a:pt x="16" y="87"/>
                  </a:moveTo>
                  <a:cubicBezTo>
                    <a:pt x="16" y="87"/>
                    <a:pt x="16" y="87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lnTo>
                    <a:pt x="16" y="88"/>
                  </a:lnTo>
                  <a:cubicBezTo>
                    <a:pt x="16" y="87"/>
                    <a:pt x="16" y="87"/>
                    <a:pt x="16" y="87"/>
                  </a:cubicBezTo>
                  <a:close/>
                  <a:moveTo>
                    <a:pt x="40" y="1"/>
                  </a:moveTo>
                  <a:cubicBezTo>
                    <a:pt x="12" y="1"/>
                    <a:pt x="0" y="28"/>
                    <a:pt x="4" y="52"/>
                  </a:cubicBezTo>
                  <a:cubicBezTo>
                    <a:pt x="3" y="49"/>
                    <a:pt x="3" y="48"/>
                    <a:pt x="2" y="48"/>
                  </a:cubicBezTo>
                  <a:lnTo>
                    <a:pt x="2" y="48"/>
                  </a:lnTo>
                  <a:cubicBezTo>
                    <a:pt x="2" y="48"/>
                    <a:pt x="4" y="57"/>
                    <a:pt x="4" y="60"/>
                  </a:cubicBezTo>
                  <a:cubicBezTo>
                    <a:pt x="4" y="64"/>
                    <a:pt x="8" y="68"/>
                    <a:pt x="12" y="72"/>
                  </a:cubicBezTo>
                  <a:cubicBezTo>
                    <a:pt x="12" y="74"/>
                    <a:pt x="12" y="77"/>
                    <a:pt x="13" y="78"/>
                  </a:cubicBezTo>
                  <a:lnTo>
                    <a:pt x="13" y="78"/>
                  </a:lnTo>
                  <a:cubicBezTo>
                    <a:pt x="13" y="79"/>
                    <a:pt x="13" y="80"/>
                    <a:pt x="14" y="82"/>
                  </a:cubicBezTo>
                  <a:lnTo>
                    <a:pt x="14" y="82"/>
                  </a:lnTo>
                  <a:cubicBezTo>
                    <a:pt x="12" y="85"/>
                    <a:pt x="12" y="88"/>
                    <a:pt x="12" y="91"/>
                  </a:cubicBezTo>
                  <a:cubicBezTo>
                    <a:pt x="12" y="92"/>
                    <a:pt x="12" y="92"/>
                    <a:pt x="13" y="92"/>
                  </a:cubicBezTo>
                  <a:lnTo>
                    <a:pt x="13" y="92"/>
                  </a:lnTo>
                  <a:cubicBezTo>
                    <a:pt x="12" y="94"/>
                    <a:pt x="12" y="97"/>
                    <a:pt x="12" y="99"/>
                  </a:cubicBezTo>
                  <a:cubicBezTo>
                    <a:pt x="0" y="131"/>
                    <a:pt x="24" y="162"/>
                    <a:pt x="55" y="166"/>
                  </a:cubicBezTo>
                  <a:cubicBezTo>
                    <a:pt x="60" y="167"/>
                    <a:pt x="64" y="168"/>
                    <a:pt x="68" y="168"/>
                  </a:cubicBezTo>
                  <a:cubicBezTo>
                    <a:pt x="97" y="168"/>
                    <a:pt x="119" y="143"/>
                    <a:pt x="119" y="115"/>
                  </a:cubicBezTo>
                  <a:cubicBezTo>
                    <a:pt x="122" y="64"/>
                    <a:pt x="95" y="4"/>
                    <a:pt x="40" y="1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19;p43">
              <a:extLst>
                <a:ext uri="{FF2B5EF4-FFF2-40B4-BE49-F238E27FC236}">
                  <a16:creationId xmlns:a16="http://schemas.microsoft.com/office/drawing/2014/main" id="{7D49916B-CACE-4553-BB2C-3AE251FE1FFC}"/>
                </a:ext>
              </a:extLst>
            </p:cNvPr>
            <p:cNvSpPr/>
            <p:nvPr/>
          </p:nvSpPr>
          <p:spPr>
            <a:xfrm>
              <a:off x="8308956" y="4149080"/>
              <a:ext cx="6554" cy="4915"/>
            </a:xfrm>
            <a:custGeom>
              <a:avLst/>
              <a:gdLst/>
              <a:ahLst/>
              <a:cxnLst/>
              <a:rect l="l" t="t" r="r" b="b"/>
              <a:pathLst>
                <a:path w="160" h="120" extrusionOk="0">
                  <a:moveTo>
                    <a:pt x="106" y="1"/>
                  </a:moveTo>
                  <a:cubicBezTo>
                    <a:pt x="104" y="1"/>
                    <a:pt x="102" y="1"/>
                    <a:pt x="100" y="1"/>
                  </a:cubicBezTo>
                  <a:cubicBezTo>
                    <a:pt x="88" y="1"/>
                    <a:pt x="81" y="5"/>
                    <a:pt x="72" y="5"/>
                  </a:cubicBezTo>
                  <a:cubicBezTo>
                    <a:pt x="57" y="5"/>
                    <a:pt x="48" y="9"/>
                    <a:pt x="37" y="14"/>
                  </a:cubicBezTo>
                  <a:cubicBezTo>
                    <a:pt x="17" y="21"/>
                    <a:pt x="1" y="37"/>
                    <a:pt x="1" y="61"/>
                  </a:cubicBezTo>
                  <a:cubicBezTo>
                    <a:pt x="1" y="85"/>
                    <a:pt x="17" y="100"/>
                    <a:pt x="37" y="108"/>
                  </a:cubicBezTo>
                  <a:cubicBezTo>
                    <a:pt x="48" y="112"/>
                    <a:pt x="57" y="116"/>
                    <a:pt x="72" y="116"/>
                  </a:cubicBezTo>
                  <a:cubicBezTo>
                    <a:pt x="81" y="116"/>
                    <a:pt x="88" y="116"/>
                    <a:pt x="100" y="120"/>
                  </a:cubicBezTo>
                  <a:cubicBezTo>
                    <a:pt x="128" y="120"/>
                    <a:pt x="159" y="88"/>
                    <a:pt x="155" y="61"/>
                  </a:cubicBezTo>
                  <a:cubicBezTo>
                    <a:pt x="155" y="30"/>
                    <a:pt x="134" y="1"/>
                    <a:pt x="106" y="1"/>
                  </a:cubicBezTo>
                  <a:close/>
                </a:path>
              </a:pathLst>
            </a:custGeom>
            <a:solidFill>
              <a:srgbClr val="F8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20;p43">
              <a:extLst>
                <a:ext uri="{FF2B5EF4-FFF2-40B4-BE49-F238E27FC236}">
                  <a16:creationId xmlns:a16="http://schemas.microsoft.com/office/drawing/2014/main" id="{D6430EF5-8D54-4117-9B03-3E929AD0F94E}"/>
                </a:ext>
              </a:extLst>
            </p:cNvPr>
            <p:cNvSpPr/>
            <p:nvPr/>
          </p:nvSpPr>
          <p:spPr>
            <a:xfrm>
              <a:off x="8200202" y="3936529"/>
              <a:ext cx="4260" cy="3277"/>
            </a:xfrm>
            <a:custGeom>
              <a:avLst/>
              <a:gdLst/>
              <a:ahLst/>
              <a:cxnLst/>
              <a:rect l="l" t="t" r="r" b="b"/>
              <a:pathLst>
                <a:path w="104" h="80" extrusionOk="0">
                  <a:moveTo>
                    <a:pt x="51" y="1"/>
                  </a:moveTo>
                  <a:cubicBezTo>
                    <a:pt x="0" y="1"/>
                    <a:pt x="0" y="79"/>
                    <a:pt x="51" y="79"/>
                  </a:cubicBezTo>
                  <a:cubicBezTo>
                    <a:pt x="103" y="79"/>
                    <a:pt x="103" y="1"/>
                    <a:pt x="51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21;p43">
              <a:extLst>
                <a:ext uri="{FF2B5EF4-FFF2-40B4-BE49-F238E27FC236}">
                  <a16:creationId xmlns:a16="http://schemas.microsoft.com/office/drawing/2014/main" id="{43B54212-CFDE-4EF4-AD14-8D6339C1713D}"/>
                </a:ext>
              </a:extLst>
            </p:cNvPr>
            <p:cNvSpPr/>
            <p:nvPr/>
          </p:nvSpPr>
          <p:spPr>
            <a:xfrm>
              <a:off x="8227687" y="3941240"/>
              <a:ext cx="5038" cy="3932"/>
            </a:xfrm>
            <a:custGeom>
              <a:avLst/>
              <a:gdLst/>
              <a:ahLst/>
              <a:cxnLst/>
              <a:rect l="l" t="t" r="r" b="b"/>
              <a:pathLst>
                <a:path w="123" h="96" extrusionOk="0">
                  <a:moveTo>
                    <a:pt x="63" y="0"/>
                  </a:moveTo>
                  <a:cubicBezTo>
                    <a:pt x="1" y="0"/>
                    <a:pt x="1" y="95"/>
                    <a:pt x="63" y="95"/>
                  </a:cubicBezTo>
                  <a:cubicBezTo>
                    <a:pt x="123" y="95"/>
                    <a:pt x="123" y="0"/>
                    <a:pt x="63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522;p43">
              <a:extLst>
                <a:ext uri="{FF2B5EF4-FFF2-40B4-BE49-F238E27FC236}">
                  <a16:creationId xmlns:a16="http://schemas.microsoft.com/office/drawing/2014/main" id="{070DB9CF-85F9-44B2-9262-D3B3DA3ABF46}"/>
                </a:ext>
              </a:extLst>
            </p:cNvPr>
            <p:cNvSpPr/>
            <p:nvPr/>
          </p:nvSpPr>
          <p:spPr>
            <a:xfrm>
              <a:off x="8238501" y="3917523"/>
              <a:ext cx="11347" cy="11306"/>
            </a:xfrm>
            <a:custGeom>
              <a:avLst/>
              <a:gdLst/>
              <a:ahLst/>
              <a:cxnLst/>
              <a:rect l="l" t="t" r="r" b="b"/>
              <a:pathLst>
                <a:path w="277" h="276" extrusionOk="0">
                  <a:moveTo>
                    <a:pt x="139" y="1"/>
                  </a:moveTo>
                  <a:cubicBezTo>
                    <a:pt x="132" y="1"/>
                    <a:pt x="125" y="3"/>
                    <a:pt x="107" y="7"/>
                  </a:cubicBezTo>
                  <a:lnTo>
                    <a:pt x="103" y="7"/>
                  </a:lnTo>
                  <a:cubicBezTo>
                    <a:pt x="83" y="11"/>
                    <a:pt x="68" y="19"/>
                    <a:pt x="56" y="31"/>
                  </a:cubicBezTo>
                  <a:cubicBezTo>
                    <a:pt x="40" y="42"/>
                    <a:pt x="28" y="55"/>
                    <a:pt x="21" y="70"/>
                  </a:cubicBezTo>
                  <a:cubicBezTo>
                    <a:pt x="9" y="86"/>
                    <a:pt x="5" y="102"/>
                    <a:pt x="5" y="121"/>
                  </a:cubicBezTo>
                  <a:cubicBezTo>
                    <a:pt x="1" y="137"/>
                    <a:pt x="1" y="157"/>
                    <a:pt x="9" y="177"/>
                  </a:cubicBezTo>
                  <a:cubicBezTo>
                    <a:pt x="12" y="200"/>
                    <a:pt x="25" y="220"/>
                    <a:pt x="40" y="236"/>
                  </a:cubicBezTo>
                  <a:cubicBezTo>
                    <a:pt x="52" y="244"/>
                    <a:pt x="60" y="252"/>
                    <a:pt x="68" y="255"/>
                  </a:cubicBezTo>
                  <a:cubicBezTo>
                    <a:pt x="92" y="272"/>
                    <a:pt x="116" y="275"/>
                    <a:pt x="139" y="275"/>
                  </a:cubicBezTo>
                  <a:cubicBezTo>
                    <a:pt x="151" y="275"/>
                    <a:pt x="163" y="272"/>
                    <a:pt x="174" y="272"/>
                  </a:cubicBezTo>
                  <a:cubicBezTo>
                    <a:pt x="198" y="263"/>
                    <a:pt x="218" y="252"/>
                    <a:pt x="238" y="236"/>
                  </a:cubicBezTo>
                  <a:cubicBezTo>
                    <a:pt x="242" y="228"/>
                    <a:pt x="249" y="216"/>
                    <a:pt x="258" y="208"/>
                  </a:cubicBezTo>
                  <a:cubicBezTo>
                    <a:pt x="269" y="188"/>
                    <a:pt x="277" y="164"/>
                    <a:pt x="277" y="137"/>
                  </a:cubicBezTo>
                  <a:cubicBezTo>
                    <a:pt x="277" y="121"/>
                    <a:pt x="273" y="102"/>
                    <a:pt x="265" y="86"/>
                  </a:cubicBezTo>
                  <a:cubicBezTo>
                    <a:pt x="258" y="70"/>
                    <a:pt x="249" y="55"/>
                    <a:pt x="238" y="42"/>
                  </a:cubicBezTo>
                  <a:cubicBezTo>
                    <a:pt x="218" y="26"/>
                    <a:pt x="198" y="15"/>
                    <a:pt x="174" y="7"/>
                  </a:cubicBezTo>
                  <a:lnTo>
                    <a:pt x="170" y="7"/>
                  </a:lnTo>
                  <a:cubicBezTo>
                    <a:pt x="152" y="3"/>
                    <a:pt x="146" y="1"/>
                    <a:pt x="139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523;p43">
              <a:extLst>
                <a:ext uri="{FF2B5EF4-FFF2-40B4-BE49-F238E27FC236}">
                  <a16:creationId xmlns:a16="http://schemas.microsoft.com/office/drawing/2014/main" id="{7512AAC7-EEFD-4A8A-9193-9C4881EC6491}"/>
                </a:ext>
              </a:extLst>
            </p:cNvPr>
            <p:cNvSpPr/>
            <p:nvPr/>
          </p:nvSpPr>
          <p:spPr>
            <a:xfrm>
              <a:off x="8248209" y="3945746"/>
              <a:ext cx="6021" cy="4711"/>
            </a:xfrm>
            <a:custGeom>
              <a:avLst/>
              <a:gdLst/>
              <a:ahLst/>
              <a:cxnLst/>
              <a:rect l="l" t="t" r="r" b="b"/>
              <a:pathLst>
                <a:path w="147" h="115" extrusionOk="0">
                  <a:moveTo>
                    <a:pt x="72" y="0"/>
                  </a:moveTo>
                  <a:cubicBezTo>
                    <a:pt x="1" y="0"/>
                    <a:pt x="1" y="115"/>
                    <a:pt x="72" y="115"/>
                  </a:cubicBezTo>
                  <a:cubicBezTo>
                    <a:pt x="147" y="115"/>
                    <a:pt x="147" y="0"/>
                    <a:pt x="72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524;p43">
              <a:extLst>
                <a:ext uri="{FF2B5EF4-FFF2-40B4-BE49-F238E27FC236}">
                  <a16:creationId xmlns:a16="http://schemas.microsoft.com/office/drawing/2014/main" id="{CD917F0D-3301-4BA4-841A-B267A317E3B5}"/>
                </a:ext>
              </a:extLst>
            </p:cNvPr>
            <p:cNvSpPr/>
            <p:nvPr/>
          </p:nvSpPr>
          <p:spPr>
            <a:xfrm>
              <a:off x="8200202" y="3836500"/>
              <a:ext cx="4547" cy="4014"/>
            </a:xfrm>
            <a:custGeom>
              <a:avLst/>
              <a:gdLst/>
              <a:ahLst/>
              <a:cxnLst/>
              <a:rect l="l" t="t" r="r" b="b"/>
              <a:pathLst>
                <a:path w="111" h="98" extrusionOk="0">
                  <a:moveTo>
                    <a:pt x="51" y="0"/>
                  </a:moveTo>
                  <a:cubicBezTo>
                    <a:pt x="45" y="0"/>
                    <a:pt x="39" y="1"/>
                    <a:pt x="32" y="4"/>
                  </a:cubicBezTo>
                  <a:cubicBezTo>
                    <a:pt x="16" y="11"/>
                    <a:pt x="0" y="27"/>
                    <a:pt x="4" y="47"/>
                  </a:cubicBezTo>
                  <a:cubicBezTo>
                    <a:pt x="4" y="63"/>
                    <a:pt x="12" y="82"/>
                    <a:pt x="28" y="91"/>
                  </a:cubicBezTo>
                  <a:cubicBezTo>
                    <a:pt x="35" y="95"/>
                    <a:pt x="44" y="98"/>
                    <a:pt x="52" y="98"/>
                  </a:cubicBezTo>
                  <a:cubicBezTo>
                    <a:pt x="65" y="98"/>
                    <a:pt x="77" y="92"/>
                    <a:pt x="87" y="82"/>
                  </a:cubicBezTo>
                  <a:lnTo>
                    <a:pt x="99" y="71"/>
                  </a:lnTo>
                  <a:cubicBezTo>
                    <a:pt x="111" y="59"/>
                    <a:pt x="111" y="39"/>
                    <a:pt x="99" y="27"/>
                  </a:cubicBezTo>
                  <a:lnTo>
                    <a:pt x="87" y="15"/>
                  </a:lnTo>
                  <a:cubicBezTo>
                    <a:pt x="77" y="5"/>
                    <a:pt x="64" y="0"/>
                    <a:pt x="51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525;p43">
              <a:extLst>
                <a:ext uri="{FF2B5EF4-FFF2-40B4-BE49-F238E27FC236}">
                  <a16:creationId xmlns:a16="http://schemas.microsoft.com/office/drawing/2014/main" id="{9819D01C-54B2-457E-96DC-1A6D92A2ABA6}"/>
                </a:ext>
              </a:extLst>
            </p:cNvPr>
            <p:cNvSpPr/>
            <p:nvPr/>
          </p:nvSpPr>
          <p:spPr>
            <a:xfrm>
              <a:off x="8233340" y="3845512"/>
              <a:ext cx="3891" cy="3769"/>
            </a:xfrm>
            <a:custGeom>
              <a:avLst/>
              <a:gdLst/>
              <a:ahLst/>
              <a:cxnLst/>
              <a:rect l="l" t="t" r="r" b="b"/>
              <a:pathLst>
                <a:path w="95" h="92" extrusionOk="0">
                  <a:moveTo>
                    <a:pt x="44" y="1"/>
                  </a:moveTo>
                  <a:cubicBezTo>
                    <a:pt x="36" y="1"/>
                    <a:pt x="28" y="1"/>
                    <a:pt x="20" y="5"/>
                  </a:cubicBezTo>
                  <a:cubicBezTo>
                    <a:pt x="9" y="5"/>
                    <a:pt x="5" y="13"/>
                    <a:pt x="0" y="24"/>
                  </a:cubicBezTo>
                  <a:lnTo>
                    <a:pt x="0" y="48"/>
                  </a:lnTo>
                  <a:lnTo>
                    <a:pt x="0" y="60"/>
                  </a:lnTo>
                  <a:cubicBezTo>
                    <a:pt x="5" y="64"/>
                    <a:pt x="5" y="68"/>
                    <a:pt x="5" y="72"/>
                  </a:cubicBezTo>
                  <a:cubicBezTo>
                    <a:pt x="12" y="79"/>
                    <a:pt x="20" y="84"/>
                    <a:pt x="28" y="88"/>
                  </a:cubicBezTo>
                  <a:cubicBezTo>
                    <a:pt x="34" y="90"/>
                    <a:pt x="40" y="92"/>
                    <a:pt x="47" y="92"/>
                  </a:cubicBezTo>
                  <a:cubicBezTo>
                    <a:pt x="59" y="92"/>
                    <a:pt x="72" y="87"/>
                    <a:pt x="80" y="79"/>
                  </a:cubicBezTo>
                  <a:cubicBezTo>
                    <a:pt x="87" y="68"/>
                    <a:pt x="95" y="52"/>
                    <a:pt x="91" y="37"/>
                  </a:cubicBezTo>
                  <a:cubicBezTo>
                    <a:pt x="87" y="24"/>
                    <a:pt x="83" y="17"/>
                    <a:pt x="76" y="13"/>
                  </a:cubicBezTo>
                  <a:cubicBezTo>
                    <a:pt x="67" y="5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526;p43">
              <a:extLst>
                <a:ext uri="{FF2B5EF4-FFF2-40B4-BE49-F238E27FC236}">
                  <a16:creationId xmlns:a16="http://schemas.microsoft.com/office/drawing/2014/main" id="{88DEBAFF-6316-4DF2-B0C2-90E14E4899B2}"/>
                </a:ext>
              </a:extLst>
            </p:cNvPr>
            <p:cNvSpPr/>
            <p:nvPr/>
          </p:nvSpPr>
          <p:spPr>
            <a:xfrm>
              <a:off x="8227851" y="3795825"/>
              <a:ext cx="4055" cy="3400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57" y="1"/>
                  </a:moveTo>
                  <a:cubicBezTo>
                    <a:pt x="54" y="1"/>
                    <a:pt x="51" y="1"/>
                    <a:pt x="48" y="2"/>
                  </a:cubicBezTo>
                  <a:cubicBezTo>
                    <a:pt x="39" y="6"/>
                    <a:pt x="32" y="6"/>
                    <a:pt x="24" y="10"/>
                  </a:cubicBezTo>
                  <a:cubicBezTo>
                    <a:pt x="12" y="14"/>
                    <a:pt x="0" y="30"/>
                    <a:pt x="0" y="42"/>
                  </a:cubicBezTo>
                  <a:cubicBezTo>
                    <a:pt x="0" y="57"/>
                    <a:pt x="8" y="70"/>
                    <a:pt x="24" y="77"/>
                  </a:cubicBezTo>
                  <a:cubicBezTo>
                    <a:pt x="32" y="77"/>
                    <a:pt x="39" y="81"/>
                    <a:pt x="48" y="81"/>
                  </a:cubicBezTo>
                  <a:cubicBezTo>
                    <a:pt x="52" y="82"/>
                    <a:pt x="55" y="83"/>
                    <a:pt x="59" y="83"/>
                  </a:cubicBezTo>
                  <a:cubicBezTo>
                    <a:pt x="80" y="83"/>
                    <a:pt x="99" y="65"/>
                    <a:pt x="99" y="42"/>
                  </a:cubicBezTo>
                  <a:cubicBezTo>
                    <a:pt x="99" y="21"/>
                    <a:pt x="78" y="1"/>
                    <a:pt x="57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527;p43">
              <a:extLst>
                <a:ext uri="{FF2B5EF4-FFF2-40B4-BE49-F238E27FC236}">
                  <a16:creationId xmlns:a16="http://schemas.microsoft.com/office/drawing/2014/main" id="{B59EFB63-7A77-4831-B0C1-50D4C983E10A}"/>
                </a:ext>
              </a:extLst>
            </p:cNvPr>
            <p:cNvSpPr/>
            <p:nvPr/>
          </p:nvSpPr>
          <p:spPr>
            <a:xfrm>
              <a:off x="8224123" y="3804468"/>
              <a:ext cx="205" cy="20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cubicBezTo>
                    <a:pt x="1" y="1"/>
                    <a:pt x="1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528;p43">
              <a:extLst>
                <a:ext uri="{FF2B5EF4-FFF2-40B4-BE49-F238E27FC236}">
                  <a16:creationId xmlns:a16="http://schemas.microsoft.com/office/drawing/2014/main" id="{080B2EA0-9088-4B9C-B567-AE85EB5FE322}"/>
                </a:ext>
              </a:extLst>
            </p:cNvPr>
            <p:cNvSpPr/>
            <p:nvPr/>
          </p:nvSpPr>
          <p:spPr>
            <a:xfrm>
              <a:off x="8236207" y="3851779"/>
              <a:ext cx="6431" cy="4588"/>
            </a:xfrm>
            <a:custGeom>
              <a:avLst/>
              <a:gdLst/>
              <a:ahLst/>
              <a:cxnLst/>
              <a:rect l="l" t="t" r="r" b="b"/>
              <a:pathLst>
                <a:path w="157" h="112" extrusionOk="0">
                  <a:moveTo>
                    <a:pt x="25" y="0"/>
                  </a:moveTo>
                  <a:cubicBezTo>
                    <a:pt x="9" y="0"/>
                    <a:pt x="0" y="19"/>
                    <a:pt x="17" y="30"/>
                  </a:cubicBezTo>
                  <a:cubicBezTo>
                    <a:pt x="48" y="49"/>
                    <a:pt x="81" y="68"/>
                    <a:pt x="101" y="101"/>
                  </a:cubicBezTo>
                  <a:cubicBezTo>
                    <a:pt x="106" y="108"/>
                    <a:pt x="113" y="111"/>
                    <a:pt x="120" y="111"/>
                  </a:cubicBezTo>
                  <a:cubicBezTo>
                    <a:pt x="138" y="111"/>
                    <a:pt x="156" y="90"/>
                    <a:pt x="139" y="73"/>
                  </a:cubicBezTo>
                  <a:cubicBezTo>
                    <a:pt x="108" y="37"/>
                    <a:pt x="72" y="21"/>
                    <a:pt x="33" y="2"/>
                  </a:cubicBezTo>
                  <a:cubicBezTo>
                    <a:pt x="30" y="1"/>
                    <a:pt x="27" y="0"/>
                    <a:pt x="25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529;p43">
              <a:extLst>
                <a:ext uri="{FF2B5EF4-FFF2-40B4-BE49-F238E27FC236}">
                  <a16:creationId xmlns:a16="http://schemas.microsoft.com/office/drawing/2014/main" id="{BF4BA731-2DA8-42DD-A53B-B992AF3D6011}"/>
                </a:ext>
              </a:extLst>
            </p:cNvPr>
            <p:cNvSpPr/>
            <p:nvPr/>
          </p:nvSpPr>
          <p:spPr>
            <a:xfrm>
              <a:off x="8192787" y="3837278"/>
              <a:ext cx="3113" cy="2458"/>
            </a:xfrm>
            <a:custGeom>
              <a:avLst/>
              <a:gdLst/>
              <a:ahLst/>
              <a:cxnLst/>
              <a:rect l="l" t="t" r="r" b="b"/>
              <a:pathLst>
                <a:path w="76" h="60" extrusionOk="0">
                  <a:moveTo>
                    <a:pt x="39" y="1"/>
                  </a:moveTo>
                  <a:cubicBezTo>
                    <a:pt x="0" y="1"/>
                    <a:pt x="0" y="60"/>
                    <a:pt x="39" y="60"/>
                  </a:cubicBezTo>
                  <a:cubicBezTo>
                    <a:pt x="75" y="60"/>
                    <a:pt x="75" y="1"/>
                    <a:pt x="39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530;p43">
              <a:extLst>
                <a:ext uri="{FF2B5EF4-FFF2-40B4-BE49-F238E27FC236}">
                  <a16:creationId xmlns:a16="http://schemas.microsoft.com/office/drawing/2014/main" id="{F23D4E02-CE1E-4B4C-B93B-0D0B32A8015E}"/>
                </a:ext>
              </a:extLst>
            </p:cNvPr>
            <p:cNvSpPr/>
            <p:nvPr/>
          </p:nvSpPr>
          <p:spPr>
            <a:xfrm>
              <a:off x="8204871" y="3837033"/>
              <a:ext cx="3605" cy="2785"/>
            </a:xfrm>
            <a:custGeom>
              <a:avLst/>
              <a:gdLst/>
              <a:ahLst/>
              <a:cxnLst/>
              <a:rect l="l" t="t" r="r" b="b"/>
              <a:pathLst>
                <a:path w="88" h="68" extrusionOk="0">
                  <a:moveTo>
                    <a:pt x="35" y="1"/>
                  </a:moveTo>
                  <a:cubicBezTo>
                    <a:pt x="26" y="1"/>
                    <a:pt x="19" y="4"/>
                    <a:pt x="13" y="11"/>
                  </a:cubicBezTo>
                  <a:cubicBezTo>
                    <a:pt x="5" y="18"/>
                    <a:pt x="1" y="26"/>
                    <a:pt x="1" y="34"/>
                  </a:cubicBezTo>
                  <a:cubicBezTo>
                    <a:pt x="1" y="42"/>
                    <a:pt x="5" y="54"/>
                    <a:pt x="13" y="58"/>
                  </a:cubicBezTo>
                  <a:cubicBezTo>
                    <a:pt x="18" y="65"/>
                    <a:pt x="24" y="68"/>
                    <a:pt x="31" y="68"/>
                  </a:cubicBezTo>
                  <a:cubicBezTo>
                    <a:pt x="35" y="68"/>
                    <a:pt x="40" y="67"/>
                    <a:pt x="44" y="66"/>
                  </a:cubicBezTo>
                  <a:cubicBezTo>
                    <a:pt x="52" y="66"/>
                    <a:pt x="60" y="66"/>
                    <a:pt x="68" y="62"/>
                  </a:cubicBezTo>
                  <a:cubicBezTo>
                    <a:pt x="79" y="62"/>
                    <a:pt x="88" y="46"/>
                    <a:pt x="88" y="34"/>
                  </a:cubicBezTo>
                  <a:cubicBezTo>
                    <a:pt x="88" y="22"/>
                    <a:pt x="79" y="11"/>
                    <a:pt x="68" y="7"/>
                  </a:cubicBezTo>
                  <a:cubicBezTo>
                    <a:pt x="60" y="7"/>
                    <a:pt x="52" y="2"/>
                    <a:pt x="44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531;p43">
              <a:extLst>
                <a:ext uri="{FF2B5EF4-FFF2-40B4-BE49-F238E27FC236}">
                  <a16:creationId xmlns:a16="http://schemas.microsoft.com/office/drawing/2014/main" id="{53485B11-4E4A-4272-AD22-BD8E9A58C272}"/>
                </a:ext>
              </a:extLst>
            </p:cNvPr>
            <p:cNvSpPr/>
            <p:nvPr/>
          </p:nvSpPr>
          <p:spPr>
            <a:xfrm>
              <a:off x="8200939" y="3800331"/>
              <a:ext cx="5448" cy="8193"/>
            </a:xfrm>
            <a:custGeom>
              <a:avLst/>
              <a:gdLst/>
              <a:ahLst/>
              <a:cxnLst/>
              <a:rect l="l" t="t" r="r" b="b"/>
              <a:pathLst>
                <a:path w="133" h="200" extrusionOk="0">
                  <a:moveTo>
                    <a:pt x="32" y="1"/>
                  </a:moveTo>
                  <a:cubicBezTo>
                    <a:pt x="16" y="1"/>
                    <a:pt x="0" y="11"/>
                    <a:pt x="2" y="31"/>
                  </a:cubicBezTo>
                  <a:cubicBezTo>
                    <a:pt x="6" y="58"/>
                    <a:pt x="10" y="86"/>
                    <a:pt x="26" y="109"/>
                  </a:cubicBezTo>
                  <a:cubicBezTo>
                    <a:pt x="33" y="122"/>
                    <a:pt x="46" y="133"/>
                    <a:pt x="53" y="140"/>
                  </a:cubicBezTo>
                  <a:cubicBezTo>
                    <a:pt x="69" y="153"/>
                    <a:pt x="81" y="157"/>
                    <a:pt x="81" y="176"/>
                  </a:cubicBezTo>
                  <a:cubicBezTo>
                    <a:pt x="83" y="192"/>
                    <a:pt x="95" y="200"/>
                    <a:pt x="107" y="200"/>
                  </a:cubicBezTo>
                  <a:cubicBezTo>
                    <a:pt x="119" y="200"/>
                    <a:pt x="130" y="192"/>
                    <a:pt x="133" y="176"/>
                  </a:cubicBezTo>
                  <a:cubicBezTo>
                    <a:pt x="133" y="149"/>
                    <a:pt x="120" y="129"/>
                    <a:pt x="101" y="109"/>
                  </a:cubicBezTo>
                  <a:cubicBezTo>
                    <a:pt x="77" y="86"/>
                    <a:pt x="65" y="62"/>
                    <a:pt x="65" y="31"/>
                  </a:cubicBezTo>
                  <a:cubicBezTo>
                    <a:pt x="65" y="11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532;p43">
              <a:extLst>
                <a:ext uri="{FF2B5EF4-FFF2-40B4-BE49-F238E27FC236}">
                  <a16:creationId xmlns:a16="http://schemas.microsoft.com/office/drawing/2014/main" id="{17A08F39-8983-45B7-802D-CEE2EC86654F}"/>
                </a:ext>
              </a:extLst>
            </p:cNvPr>
            <p:cNvSpPr/>
            <p:nvPr/>
          </p:nvSpPr>
          <p:spPr>
            <a:xfrm>
              <a:off x="8236617" y="3839245"/>
              <a:ext cx="8152" cy="3277"/>
            </a:xfrm>
            <a:custGeom>
              <a:avLst/>
              <a:gdLst/>
              <a:ahLst/>
              <a:cxnLst/>
              <a:rect l="l" t="t" r="r" b="b"/>
              <a:pathLst>
                <a:path w="199" h="80" extrusionOk="0">
                  <a:moveTo>
                    <a:pt x="157" y="0"/>
                  </a:moveTo>
                  <a:cubicBezTo>
                    <a:pt x="156" y="0"/>
                    <a:pt x="155" y="0"/>
                    <a:pt x="153" y="0"/>
                  </a:cubicBezTo>
                  <a:cubicBezTo>
                    <a:pt x="114" y="8"/>
                    <a:pt x="74" y="24"/>
                    <a:pt x="31" y="32"/>
                  </a:cubicBezTo>
                  <a:cubicBezTo>
                    <a:pt x="1" y="39"/>
                    <a:pt x="14" y="79"/>
                    <a:pt x="43" y="79"/>
                  </a:cubicBezTo>
                  <a:cubicBezTo>
                    <a:pt x="44" y="79"/>
                    <a:pt x="46" y="79"/>
                    <a:pt x="47" y="79"/>
                  </a:cubicBezTo>
                  <a:cubicBezTo>
                    <a:pt x="82" y="71"/>
                    <a:pt x="122" y="63"/>
                    <a:pt x="162" y="59"/>
                  </a:cubicBezTo>
                  <a:cubicBezTo>
                    <a:pt x="199" y="55"/>
                    <a:pt x="193" y="0"/>
                    <a:pt x="157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533;p43">
              <a:extLst>
                <a:ext uri="{FF2B5EF4-FFF2-40B4-BE49-F238E27FC236}">
                  <a16:creationId xmlns:a16="http://schemas.microsoft.com/office/drawing/2014/main" id="{4B370684-3C76-41B7-91DA-499B06490D06}"/>
                </a:ext>
              </a:extLst>
            </p:cNvPr>
            <p:cNvSpPr/>
            <p:nvPr/>
          </p:nvSpPr>
          <p:spPr>
            <a:xfrm>
              <a:off x="8166244" y="3890898"/>
              <a:ext cx="3605" cy="2867"/>
            </a:xfrm>
            <a:custGeom>
              <a:avLst/>
              <a:gdLst/>
              <a:ahLst/>
              <a:cxnLst/>
              <a:rect l="l" t="t" r="r" b="b"/>
              <a:pathLst>
                <a:path w="88" h="70" extrusionOk="0">
                  <a:moveTo>
                    <a:pt x="54" y="0"/>
                  </a:moveTo>
                  <a:cubicBezTo>
                    <a:pt x="50" y="0"/>
                    <a:pt x="47" y="1"/>
                    <a:pt x="44" y="2"/>
                  </a:cubicBezTo>
                  <a:cubicBezTo>
                    <a:pt x="36" y="2"/>
                    <a:pt x="28" y="6"/>
                    <a:pt x="20" y="6"/>
                  </a:cubicBezTo>
                  <a:cubicBezTo>
                    <a:pt x="9" y="9"/>
                    <a:pt x="0" y="22"/>
                    <a:pt x="0" y="33"/>
                  </a:cubicBezTo>
                  <a:cubicBezTo>
                    <a:pt x="0" y="45"/>
                    <a:pt x="9" y="61"/>
                    <a:pt x="20" y="61"/>
                  </a:cubicBezTo>
                  <a:cubicBezTo>
                    <a:pt x="28" y="65"/>
                    <a:pt x="36" y="65"/>
                    <a:pt x="44" y="69"/>
                  </a:cubicBezTo>
                  <a:cubicBezTo>
                    <a:pt x="56" y="69"/>
                    <a:pt x="68" y="69"/>
                    <a:pt x="75" y="57"/>
                  </a:cubicBezTo>
                  <a:cubicBezTo>
                    <a:pt x="84" y="53"/>
                    <a:pt x="88" y="45"/>
                    <a:pt x="88" y="33"/>
                  </a:cubicBezTo>
                  <a:cubicBezTo>
                    <a:pt x="88" y="26"/>
                    <a:pt x="84" y="18"/>
                    <a:pt x="75" y="9"/>
                  </a:cubicBezTo>
                  <a:cubicBezTo>
                    <a:pt x="70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534;p43">
              <a:extLst>
                <a:ext uri="{FF2B5EF4-FFF2-40B4-BE49-F238E27FC236}">
                  <a16:creationId xmlns:a16="http://schemas.microsoft.com/office/drawing/2014/main" id="{7AA766BC-3246-4C32-9428-3685BBC2EB77}"/>
                </a:ext>
              </a:extLst>
            </p:cNvPr>
            <p:cNvSpPr/>
            <p:nvPr/>
          </p:nvSpPr>
          <p:spPr>
            <a:xfrm>
              <a:off x="8152358" y="3930221"/>
              <a:ext cx="2294" cy="2622"/>
            </a:xfrm>
            <a:custGeom>
              <a:avLst/>
              <a:gdLst/>
              <a:ahLst/>
              <a:cxnLst/>
              <a:rect l="l" t="t" r="r" b="b"/>
              <a:pathLst>
                <a:path w="56" h="64" extrusionOk="0">
                  <a:moveTo>
                    <a:pt x="28" y="0"/>
                  </a:moveTo>
                  <a:cubicBezTo>
                    <a:pt x="12" y="0"/>
                    <a:pt x="0" y="16"/>
                    <a:pt x="4" y="29"/>
                  </a:cubicBezTo>
                  <a:cubicBezTo>
                    <a:pt x="4" y="36"/>
                    <a:pt x="8" y="44"/>
                    <a:pt x="12" y="52"/>
                  </a:cubicBezTo>
                  <a:cubicBezTo>
                    <a:pt x="14" y="60"/>
                    <a:pt x="21" y="64"/>
                    <a:pt x="28" y="64"/>
                  </a:cubicBezTo>
                  <a:cubicBezTo>
                    <a:pt x="35" y="64"/>
                    <a:pt x="42" y="60"/>
                    <a:pt x="44" y="52"/>
                  </a:cubicBezTo>
                  <a:cubicBezTo>
                    <a:pt x="44" y="44"/>
                    <a:pt x="48" y="36"/>
                    <a:pt x="51" y="29"/>
                  </a:cubicBezTo>
                  <a:cubicBezTo>
                    <a:pt x="55" y="16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535;p43">
              <a:extLst>
                <a:ext uri="{FF2B5EF4-FFF2-40B4-BE49-F238E27FC236}">
                  <a16:creationId xmlns:a16="http://schemas.microsoft.com/office/drawing/2014/main" id="{5DBD4772-082B-45A0-9D99-09C8BB7F5385}"/>
                </a:ext>
              </a:extLst>
            </p:cNvPr>
            <p:cNvSpPr/>
            <p:nvPr/>
          </p:nvSpPr>
          <p:spPr>
            <a:xfrm>
              <a:off x="8165261" y="3958198"/>
              <a:ext cx="2335" cy="4055"/>
            </a:xfrm>
            <a:custGeom>
              <a:avLst/>
              <a:gdLst/>
              <a:ahLst/>
              <a:cxnLst/>
              <a:rect l="l" t="t" r="r" b="b"/>
              <a:pathLst>
                <a:path w="57" h="99" extrusionOk="0">
                  <a:moveTo>
                    <a:pt x="28" y="0"/>
                  </a:moveTo>
                  <a:cubicBezTo>
                    <a:pt x="18" y="0"/>
                    <a:pt x="7" y="8"/>
                    <a:pt x="4" y="24"/>
                  </a:cubicBezTo>
                  <a:cubicBezTo>
                    <a:pt x="4" y="40"/>
                    <a:pt x="4" y="56"/>
                    <a:pt x="1" y="71"/>
                  </a:cubicBezTo>
                  <a:cubicBezTo>
                    <a:pt x="1" y="84"/>
                    <a:pt x="17" y="99"/>
                    <a:pt x="28" y="99"/>
                  </a:cubicBezTo>
                  <a:cubicBezTo>
                    <a:pt x="40" y="99"/>
                    <a:pt x="57" y="84"/>
                    <a:pt x="57" y="71"/>
                  </a:cubicBezTo>
                  <a:cubicBezTo>
                    <a:pt x="52" y="56"/>
                    <a:pt x="52" y="40"/>
                    <a:pt x="48" y="24"/>
                  </a:cubicBezTo>
                  <a:cubicBezTo>
                    <a:pt x="48" y="8"/>
                    <a:pt x="38" y="0"/>
                    <a:pt x="28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536;p43">
              <a:extLst>
                <a:ext uri="{FF2B5EF4-FFF2-40B4-BE49-F238E27FC236}">
                  <a16:creationId xmlns:a16="http://schemas.microsoft.com/office/drawing/2014/main" id="{529DBB39-6639-4346-B168-5CCB87B41546}"/>
                </a:ext>
              </a:extLst>
            </p:cNvPr>
            <p:cNvSpPr/>
            <p:nvPr/>
          </p:nvSpPr>
          <p:spPr>
            <a:xfrm>
              <a:off x="8186971" y="3917154"/>
              <a:ext cx="2744" cy="3400"/>
            </a:xfrm>
            <a:custGeom>
              <a:avLst/>
              <a:gdLst/>
              <a:ahLst/>
              <a:cxnLst/>
              <a:rect l="l" t="t" r="r" b="b"/>
              <a:pathLst>
                <a:path w="67" h="83" extrusionOk="0">
                  <a:moveTo>
                    <a:pt x="35" y="0"/>
                  </a:moveTo>
                  <a:cubicBezTo>
                    <a:pt x="24" y="0"/>
                    <a:pt x="12" y="8"/>
                    <a:pt x="8" y="20"/>
                  </a:cubicBezTo>
                  <a:cubicBezTo>
                    <a:pt x="8" y="28"/>
                    <a:pt x="4" y="35"/>
                    <a:pt x="4" y="44"/>
                  </a:cubicBezTo>
                  <a:cubicBezTo>
                    <a:pt x="0" y="51"/>
                    <a:pt x="4" y="64"/>
                    <a:pt x="12" y="71"/>
                  </a:cubicBezTo>
                  <a:cubicBezTo>
                    <a:pt x="19" y="79"/>
                    <a:pt x="24" y="83"/>
                    <a:pt x="35" y="83"/>
                  </a:cubicBezTo>
                  <a:cubicBezTo>
                    <a:pt x="43" y="83"/>
                    <a:pt x="51" y="79"/>
                    <a:pt x="55" y="71"/>
                  </a:cubicBezTo>
                  <a:cubicBezTo>
                    <a:pt x="63" y="64"/>
                    <a:pt x="66" y="55"/>
                    <a:pt x="63" y="44"/>
                  </a:cubicBezTo>
                  <a:cubicBezTo>
                    <a:pt x="63" y="35"/>
                    <a:pt x="59" y="28"/>
                    <a:pt x="59" y="20"/>
                  </a:cubicBezTo>
                  <a:cubicBezTo>
                    <a:pt x="59" y="8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537;p43">
              <a:extLst>
                <a:ext uri="{FF2B5EF4-FFF2-40B4-BE49-F238E27FC236}">
                  <a16:creationId xmlns:a16="http://schemas.microsoft.com/office/drawing/2014/main" id="{AA660106-4DDF-49F8-8BF5-441BEDEA15C8}"/>
                </a:ext>
              </a:extLst>
            </p:cNvPr>
            <p:cNvSpPr/>
            <p:nvPr/>
          </p:nvSpPr>
          <p:spPr>
            <a:xfrm>
              <a:off x="8197129" y="3927149"/>
              <a:ext cx="4219" cy="2826"/>
            </a:xfrm>
            <a:custGeom>
              <a:avLst/>
              <a:gdLst/>
              <a:ahLst/>
              <a:cxnLst/>
              <a:rect l="l" t="t" r="r" b="b"/>
              <a:pathLst>
                <a:path w="103" h="69" extrusionOk="0">
                  <a:moveTo>
                    <a:pt x="29" y="0"/>
                  </a:moveTo>
                  <a:cubicBezTo>
                    <a:pt x="25" y="0"/>
                    <a:pt x="20" y="2"/>
                    <a:pt x="16" y="4"/>
                  </a:cubicBezTo>
                  <a:cubicBezTo>
                    <a:pt x="4" y="17"/>
                    <a:pt x="0" y="33"/>
                    <a:pt x="13" y="44"/>
                  </a:cubicBezTo>
                  <a:cubicBezTo>
                    <a:pt x="26" y="58"/>
                    <a:pt x="45" y="69"/>
                    <a:pt x="68" y="69"/>
                  </a:cubicBezTo>
                  <a:cubicBezTo>
                    <a:pt x="72" y="69"/>
                    <a:pt x="75" y="68"/>
                    <a:pt x="79" y="68"/>
                  </a:cubicBezTo>
                  <a:cubicBezTo>
                    <a:pt x="103" y="68"/>
                    <a:pt x="103" y="33"/>
                    <a:pt x="79" y="33"/>
                  </a:cubicBezTo>
                  <a:cubicBezTo>
                    <a:pt x="68" y="28"/>
                    <a:pt x="55" y="24"/>
                    <a:pt x="51" y="13"/>
                  </a:cubicBezTo>
                  <a:cubicBezTo>
                    <a:pt x="47" y="5"/>
                    <a:pt x="38" y="0"/>
                    <a:pt x="29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538;p43">
              <a:extLst>
                <a:ext uri="{FF2B5EF4-FFF2-40B4-BE49-F238E27FC236}">
                  <a16:creationId xmlns:a16="http://schemas.microsoft.com/office/drawing/2014/main" id="{45E96E36-04CB-44C7-B465-BE762D1519B8}"/>
                </a:ext>
              </a:extLst>
            </p:cNvPr>
            <p:cNvSpPr/>
            <p:nvPr/>
          </p:nvSpPr>
          <p:spPr>
            <a:xfrm>
              <a:off x="8219741" y="3964834"/>
              <a:ext cx="9135" cy="2622"/>
            </a:xfrm>
            <a:custGeom>
              <a:avLst/>
              <a:gdLst/>
              <a:ahLst/>
              <a:cxnLst/>
              <a:rect l="l" t="t" r="r" b="b"/>
              <a:pathLst>
                <a:path w="223" h="64" extrusionOk="0">
                  <a:moveTo>
                    <a:pt x="186" y="0"/>
                  </a:moveTo>
                  <a:cubicBezTo>
                    <a:pt x="185" y="0"/>
                    <a:pt x="183" y="0"/>
                    <a:pt x="182" y="0"/>
                  </a:cubicBezTo>
                  <a:cubicBezTo>
                    <a:pt x="135" y="0"/>
                    <a:pt x="84" y="4"/>
                    <a:pt x="37" y="4"/>
                  </a:cubicBezTo>
                  <a:cubicBezTo>
                    <a:pt x="1" y="4"/>
                    <a:pt x="1" y="55"/>
                    <a:pt x="37" y="55"/>
                  </a:cubicBezTo>
                  <a:cubicBezTo>
                    <a:pt x="84" y="60"/>
                    <a:pt x="135" y="60"/>
                    <a:pt x="182" y="64"/>
                  </a:cubicBezTo>
                  <a:cubicBezTo>
                    <a:pt x="221" y="64"/>
                    <a:pt x="222" y="0"/>
                    <a:pt x="186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539;p43">
              <a:extLst>
                <a:ext uri="{FF2B5EF4-FFF2-40B4-BE49-F238E27FC236}">
                  <a16:creationId xmlns:a16="http://schemas.microsoft.com/office/drawing/2014/main" id="{04DF8AC1-DF83-4EBE-B6C5-7EF8ADB5920A}"/>
                </a:ext>
              </a:extLst>
            </p:cNvPr>
            <p:cNvSpPr/>
            <p:nvPr/>
          </p:nvSpPr>
          <p:spPr>
            <a:xfrm>
              <a:off x="8170258" y="3948982"/>
              <a:ext cx="246" cy="205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6" y="1"/>
                  </a:moveTo>
                  <a:cubicBezTo>
                    <a:pt x="1" y="1"/>
                    <a:pt x="1" y="5"/>
                    <a:pt x="6" y="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540;p43">
              <a:extLst>
                <a:ext uri="{FF2B5EF4-FFF2-40B4-BE49-F238E27FC236}">
                  <a16:creationId xmlns:a16="http://schemas.microsoft.com/office/drawing/2014/main" id="{3DE152DC-C3DD-493F-8D71-F49075599BB8}"/>
                </a:ext>
              </a:extLst>
            </p:cNvPr>
            <p:cNvSpPr/>
            <p:nvPr/>
          </p:nvSpPr>
          <p:spPr>
            <a:xfrm>
              <a:off x="8200898" y="3901466"/>
              <a:ext cx="17450" cy="2785"/>
            </a:xfrm>
            <a:custGeom>
              <a:avLst/>
              <a:gdLst/>
              <a:ahLst/>
              <a:cxnLst/>
              <a:rect l="l" t="t" r="r" b="b"/>
              <a:pathLst>
                <a:path w="426" h="68" extrusionOk="0">
                  <a:moveTo>
                    <a:pt x="398" y="1"/>
                  </a:moveTo>
                  <a:cubicBezTo>
                    <a:pt x="280" y="1"/>
                    <a:pt x="157" y="8"/>
                    <a:pt x="34" y="20"/>
                  </a:cubicBezTo>
                  <a:cubicBezTo>
                    <a:pt x="1" y="24"/>
                    <a:pt x="6" y="68"/>
                    <a:pt x="39" y="68"/>
                  </a:cubicBezTo>
                  <a:cubicBezTo>
                    <a:pt x="40" y="68"/>
                    <a:pt x="41" y="68"/>
                    <a:pt x="43" y="68"/>
                  </a:cubicBezTo>
                  <a:cubicBezTo>
                    <a:pt x="161" y="52"/>
                    <a:pt x="280" y="44"/>
                    <a:pt x="398" y="39"/>
                  </a:cubicBezTo>
                  <a:cubicBezTo>
                    <a:pt x="425" y="39"/>
                    <a:pt x="425" y="1"/>
                    <a:pt x="398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541;p43">
              <a:extLst>
                <a:ext uri="{FF2B5EF4-FFF2-40B4-BE49-F238E27FC236}">
                  <a16:creationId xmlns:a16="http://schemas.microsoft.com/office/drawing/2014/main" id="{A5BF61FE-6605-42A8-80FF-F15793CF3F81}"/>
                </a:ext>
              </a:extLst>
            </p:cNvPr>
            <p:cNvSpPr/>
            <p:nvPr/>
          </p:nvSpPr>
          <p:spPr>
            <a:xfrm>
              <a:off x="8246284" y="3912566"/>
              <a:ext cx="2581" cy="4383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1" y="1"/>
                  </a:moveTo>
                  <a:cubicBezTo>
                    <a:pt x="10" y="1"/>
                    <a:pt x="0" y="12"/>
                    <a:pt x="8" y="25"/>
                  </a:cubicBezTo>
                  <a:cubicBezTo>
                    <a:pt x="20" y="45"/>
                    <a:pt x="28" y="65"/>
                    <a:pt x="28" y="88"/>
                  </a:cubicBezTo>
                  <a:cubicBezTo>
                    <a:pt x="30" y="100"/>
                    <a:pt x="38" y="106"/>
                    <a:pt x="47" y="106"/>
                  </a:cubicBezTo>
                  <a:cubicBezTo>
                    <a:pt x="55" y="106"/>
                    <a:pt x="63" y="100"/>
                    <a:pt x="63" y="88"/>
                  </a:cubicBezTo>
                  <a:cubicBezTo>
                    <a:pt x="59" y="61"/>
                    <a:pt x="52" y="34"/>
                    <a:pt x="35" y="10"/>
                  </a:cubicBezTo>
                  <a:cubicBezTo>
                    <a:pt x="32" y="3"/>
                    <a:pt x="26" y="1"/>
                    <a:pt x="21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542;p43">
              <a:extLst>
                <a:ext uri="{FF2B5EF4-FFF2-40B4-BE49-F238E27FC236}">
                  <a16:creationId xmlns:a16="http://schemas.microsoft.com/office/drawing/2014/main" id="{8AE33284-9E04-4760-BF65-E4025F9F983A}"/>
                </a:ext>
              </a:extLst>
            </p:cNvPr>
            <p:cNvSpPr/>
            <p:nvPr/>
          </p:nvSpPr>
          <p:spPr>
            <a:xfrm>
              <a:off x="8234118" y="4014521"/>
              <a:ext cx="4752" cy="5243"/>
            </a:xfrm>
            <a:custGeom>
              <a:avLst/>
              <a:gdLst/>
              <a:ahLst/>
              <a:cxnLst/>
              <a:rect l="l" t="t" r="r" b="b"/>
              <a:pathLst>
                <a:path w="116" h="128" extrusionOk="0">
                  <a:moveTo>
                    <a:pt x="73" y="1"/>
                  </a:moveTo>
                  <a:cubicBezTo>
                    <a:pt x="65" y="1"/>
                    <a:pt x="57" y="4"/>
                    <a:pt x="52" y="11"/>
                  </a:cubicBezTo>
                  <a:cubicBezTo>
                    <a:pt x="25" y="35"/>
                    <a:pt x="1" y="70"/>
                    <a:pt x="5" y="109"/>
                  </a:cubicBezTo>
                  <a:cubicBezTo>
                    <a:pt x="5" y="121"/>
                    <a:pt x="16" y="128"/>
                    <a:pt x="27" y="128"/>
                  </a:cubicBezTo>
                  <a:cubicBezTo>
                    <a:pt x="36" y="128"/>
                    <a:pt x="45" y="124"/>
                    <a:pt x="48" y="113"/>
                  </a:cubicBezTo>
                  <a:cubicBezTo>
                    <a:pt x="52" y="90"/>
                    <a:pt x="72" y="73"/>
                    <a:pt x="92" y="62"/>
                  </a:cubicBezTo>
                  <a:cubicBezTo>
                    <a:pt x="112" y="55"/>
                    <a:pt x="116" y="31"/>
                    <a:pt x="104" y="15"/>
                  </a:cubicBezTo>
                  <a:cubicBezTo>
                    <a:pt x="95" y="6"/>
                    <a:pt x="84" y="1"/>
                    <a:pt x="73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543;p43">
              <a:extLst>
                <a:ext uri="{FF2B5EF4-FFF2-40B4-BE49-F238E27FC236}">
                  <a16:creationId xmlns:a16="http://schemas.microsoft.com/office/drawing/2014/main" id="{75735DCC-42A9-495E-B0A7-7777683E0619}"/>
                </a:ext>
              </a:extLst>
            </p:cNvPr>
            <p:cNvSpPr/>
            <p:nvPr/>
          </p:nvSpPr>
          <p:spPr>
            <a:xfrm>
              <a:off x="8178696" y="4039466"/>
              <a:ext cx="8766" cy="5284"/>
            </a:xfrm>
            <a:custGeom>
              <a:avLst/>
              <a:gdLst/>
              <a:ahLst/>
              <a:cxnLst/>
              <a:rect l="l" t="t" r="r" b="b"/>
              <a:pathLst>
                <a:path w="214" h="129" extrusionOk="0">
                  <a:moveTo>
                    <a:pt x="39" y="0"/>
                  </a:moveTo>
                  <a:cubicBezTo>
                    <a:pt x="16" y="0"/>
                    <a:pt x="1" y="34"/>
                    <a:pt x="20" y="56"/>
                  </a:cubicBezTo>
                  <a:cubicBezTo>
                    <a:pt x="52" y="96"/>
                    <a:pt x="99" y="124"/>
                    <a:pt x="150" y="127"/>
                  </a:cubicBezTo>
                  <a:cubicBezTo>
                    <a:pt x="154" y="128"/>
                    <a:pt x="158" y="128"/>
                    <a:pt x="162" y="128"/>
                  </a:cubicBezTo>
                  <a:cubicBezTo>
                    <a:pt x="186" y="128"/>
                    <a:pt x="206" y="116"/>
                    <a:pt x="210" y="89"/>
                  </a:cubicBezTo>
                  <a:cubicBezTo>
                    <a:pt x="213" y="66"/>
                    <a:pt x="196" y="32"/>
                    <a:pt x="167" y="32"/>
                  </a:cubicBezTo>
                  <a:cubicBezTo>
                    <a:pt x="165" y="32"/>
                    <a:pt x="164" y="33"/>
                    <a:pt x="162" y="33"/>
                  </a:cubicBezTo>
                  <a:cubicBezTo>
                    <a:pt x="155" y="34"/>
                    <a:pt x="149" y="34"/>
                    <a:pt x="142" y="34"/>
                  </a:cubicBezTo>
                  <a:cubicBezTo>
                    <a:pt x="111" y="34"/>
                    <a:pt x="85" y="25"/>
                    <a:pt x="55" y="5"/>
                  </a:cubicBezTo>
                  <a:cubicBezTo>
                    <a:pt x="50" y="2"/>
                    <a:pt x="44" y="0"/>
                    <a:pt x="39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544;p43">
              <a:extLst>
                <a:ext uri="{FF2B5EF4-FFF2-40B4-BE49-F238E27FC236}">
                  <a16:creationId xmlns:a16="http://schemas.microsoft.com/office/drawing/2014/main" id="{8533432C-268C-40C7-883C-4B51805E9977}"/>
                </a:ext>
              </a:extLst>
            </p:cNvPr>
            <p:cNvSpPr/>
            <p:nvPr/>
          </p:nvSpPr>
          <p:spPr>
            <a:xfrm>
              <a:off x="8163008" y="4046676"/>
              <a:ext cx="5735" cy="3072"/>
            </a:xfrm>
            <a:custGeom>
              <a:avLst/>
              <a:gdLst/>
              <a:ahLst/>
              <a:cxnLst/>
              <a:rect l="l" t="t" r="r" b="b"/>
              <a:pathLst>
                <a:path w="140" h="75" extrusionOk="0">
                  <a:moveTo>
                    <a:pt x="36" y="0"/>
                  </a:moveTo>
                  <a:cubicBezTo>
                    <a:pt x="26" y="0"/>
                    <a:pt x="14" y="7"/>
                    <a:pt x="8" y="15"/>
                  </a:cubicBezTo>
                  <a:cubicBezTo>
                    <a:pt x="1" y="27"/>
                    <a:pt x="5" y="46"/>
                    <a:pt x="21" y="55"/>
                  </a:cubicBezTo>
                  <a:cubicBezTo>
                    <a:pt x="48" y="66"/>
                    <a:pt x="76" y="75"/>
                    <a:pt x="107" y="75"/>
                  </a:cubicBezTo>
                  <a:cubicBezTo>
                    <a:pt x="131" y="75"/>
                    <a:pt x="139" y="35"/>
                    <a:pt x="115" y="31"/>
                  </a:cubicBezTo>
                  <a:cubicBezTo>
                    <a:pt x="88" y="27"/>
                    <a:pt x="68" y="19"/>
                    <a:pt x="48" y="4"/>
                  </a:cubicBezTo>
                  <a:cubicBezTo>
                    <a:pt x="45" y="1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545;p43">
              <a:extLst>
                <a:ext uri="{FF2B5EF4-FFF2-40B4-BE49-F238E27FC236}">
                  <a16:creationId xmlns:a16="http://schemas.microsoft.com/office/drawing/2014/main" id="{A26AC076-9E32-41D7-A9FA-0F1240FD4B77}"/>
                </a:ext>
              </a:extLst>
            </p:cNvPr>
            <p:cNvSpPr/>
            <p:nvPr/>
          </p:nvSpPr>
          <p:spPr>
            <a:xfrm>
              <a:off x="8201799" y="4054336"/>
              <a:ext cx="11388" cy="7005"/>
            </a:xfrm>
            <a:custGeom>
              <a:avLst/>
              <a:gdLst/>
              <a:ahLst/>
              <a:cxnLst/>
              <a:rect l="l" t="t" r="r" b="b"/>
              <a:pathLst>
                <a:path w="278" h="171" extrusionOk="0">
                  <a:moveTo>
                    <a:pt x="237" y="1"/>
                  </a:moveTo>
                  <a:cubicBezTo>
                    <a:pt x="216" y="1"/>
                    <a:pt x="193" y="18"/>
                    <a:pt x="198" y="45"/>
                  </a:cubicBezTo>
                  <a:cubicBezTo>
                    <a:pt x="202" y="81"/>
                    <a:pt x="159" y="88"/>
                    <a:pt x="135" y="92"/>
                  </a:cubicBezTo>
                  <a:cubicBezTo>
                    <a:pt x="99" y="96"/>
                    <a:pt x="64" y="101"/>
                    <a:pt x="28" y="105"/>
                  </a:cubicBezTo>
                  <a:cubicBezTo>
                    <a:pt x="1" y="108"/>
                    <a:pt x="1" y="156"/>
                    <a:pt x="28" y="163"/>
                  </a:cubicBezTo>
                  <a:cubicBezTo>
                    <a:pt x="54" y="167"/>
                    <a:pt x="79" y="170"/>
                    <a:pt x="104" y="170"/>
                  </a:cubicBezTo>
                  <a:cubicBezTo>
                    <a:pt x="132" y="170"/>
                    <a:pt x="161" y="166"/>
                    <a:pt x="190" y="156"/>
                  </a:cubicBezTo>
                  <a:cubicBezTo>
                    <a:pt x="249" y="136"/>
                    <a:pt x="277" y="88"/>
                    <a:pt x="265" y="25"/>
                  </a:cubicBezTo>
                  <a:cubicBezTo>
                    <a:pt x="262" y="8"/>
                    <a:pt x="250" y="1"/>
                    <a:pt x="237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546;p43">
              <a:extLst>
                <a:ext uri="{FF2B5EF4-FFF2-40B4-BE49-F238E27FC236}">
                  <a16:creationId xmlns:a16="http://schemas.microsoft.com/office/drawing/2014/main" id="{6015AC0F-73F1-40E3-9406-D22DD4543E05}"/>
                </a:ext>
              </a:extLst>
            </p:cNvPr>
            <p:cNvSpPr/>
            <p:nvPr/>
          </p:nvSpPr>
          <p:spPr>
            <a:xfrm>
              <a:off x="8150064" y="4021607"/>
              <a:ext cx="4915" cy="4301"/>
            </a:xfrm>
            <a:custGeom>
              <a:avLst/>
              <a:gdLst/>
              <a:ahLst/>
              <a:cxnLst/>
              <a:rect l="l" t="t" r="r" b="b"/>
              <a:pathLst>
                <a:path w="120" h="105" extrusionOk="0">
                  <a:moveTo>
                    <a:pt x="80" y="1"/>
                  </a:moveTo>
                  <a:cubicBezTo>
                    <a:pt x="73" y="1"/>
                    <a:pt x="66" y="4"/>
                    <a:pt x="60" y="11"/>
                  </a:cubicBezTo>
                  <a:cubicBezTo>
                    <a:pt x="44" y="27"/>
                    <a:pt x="33" y="47"/>
                    <a:pt x="17" y="62"/>
                  </a:cubicBezTo>
                  <a:cubicBezTo>
                    <a:pt x="1" y="81"/>
                    <a:pt x="17" y="105"/>
                    <a:pt x="36" y="105"/>
                  </a:cubicBezTo>
                  <a:cubicBezTo>
                    <a:pt x="42" y="105"/>
                    <a:pt x="47" y="103"/>
                    <a:pt x="53" y="98"/>
                  </a:cubicBezTo>
                  <a:cubicBezTo>
                    <a:pt x="68" y="82"/>
                    <a:pt x="88" y="71"/>
                    <a:pt x="104" y="55"/>
                  </a:cubicBezTo>
                  <a:cubicBezTo>
                    <a:pt x="120" y="43"/>
                    <a:pt x="115" y="19"/>
                    <a:pt x="104" y="11"/>
                  </a:cubicBezTo>
                  <a:cubicBezTo>
                    <a:pt x="97" y="5"/>
                    <a:pt x="88" y="1"/>
                    <a:pt x="80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547;p43">
              <a:extLst>
                <a:ext uri="{FF2B5EF4-FFF2-40B4-BE49-F238E27FC236}">
                  <a16:creationId xmlns:a16="http://schemas.microsoft.com/office/drawing/2014/main" id="{7FBB3DD6-82CA-497F-A79D-C12C97B090F5}"/>
                </a:ext>
              </a:extLst>
            </p:cNvPr>
            <p:cNvSpPr/>
            <p:nvPr/>
          </p:nvSpPr>
          <p:spPr>
            <a:xfrm>
              <a:off x="8161124" y="4052165"/>
              <a:ext cx="8070" cy="2622"/>
            </a:xfrm>
            <a:custGeom>
              <a:avLst/>
              <a:gdLst/>
              <a:ahLst/>
              <a:cxnLst/>
              <a:rect l="l" t="t" r="r" b="b"/>
              <a:pathLst>
                <a:path w="197" h="64" extrusionOk="0">
                  <a:moveTo>
                    <a:pt x="152" y="0"/>
                  </a:moveTo>
                  <a:cubicBezTo>
                    <a:pt x="111" y="0"/>
                    <a:pt x="72" y="16"/>
                    <a:pt x="31" y="19"/>
                  </a:cubicBezTo>
                  <a:cubicBezTo>
                    <a:pt x="1" y="23"/>
                    <a:pt x="6" y="63"/>
                    <a:pt x="35" y="63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83" y="51"/>
                    <a:pt x="123" y="30"/>
                    <a:pt x="166" y="30"/>
                  </a:cubicBezTo>
                  <a:cubicBezTo>
                    <a:pt x="170" y="30"/>
                    <a:pt x="173" y="30"/>
                    <a:pt x="177" y="31"/>
                  </a:cubicBezTo>
                  <a:cubicBezTo>
                    <a:pt x="193" y="31"/>
                    <a:pt x="196" y="3"/>
                    <a:pt x="181" y="3"/>
                  </a:cubicBezTo>
                  <a:cubicBezTo>
                    <a:pt x="171" y="1"/>
                    <a:pt x="162" y="0"/>
                    <a:pt x="152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548;p43">
              <a:extLst>
                <a:ext uri="{FF2B5EF4-FFF2-40B4-BE49-F238E27FC236}">
                  <a16:creationId xmlns:a16="http://schemas.microsoft.com/office/drawing/2014/main" id="{24E0870A-02C0-42DE-8C8E-DFB9BFC17FA9}"/>
                </a:ext>
              </a:extLst>
            </p:cNvPr>
            <p:cNvSpPr/>
            <p:nvPr/>
          </p:nvSpPr>
          <p:spPr>
            <a:xfrm>
              <a:off x="8214866" y="4023204"/>
              <a:ext cx="14869" cy="12985"/>
            </a:xfrm>
            <a:custGeom>
              <a:avLst/>
              <a:gdLst/>
              <a:ahLst/>
              <a:cxnLst/>
              <a:rect l="l" t="t" r="r" b="b"/>
              <a:pathLst>
                <a:path w="363" h="317" extrusionOk="0">
                  <a:moveTo>
                    <a:pt x="301" y="1"/>
                  </a:moveTo>
                  <a:cubicBezTo>
                    <a:pt x="292" y="1"/>
                    <a:pt x="283" y="4"/>
                    <a:pt x="274" y="12"/>
                  </a:cubicBezTo>
                  <a:cubicBezTo>
                    <a:pt x="187" y="94"/>
                    <a:pt x="88" y="169"/>
                    <a:pt x="13" y="264"/>
                  </a:cubicBezTo>
                  <a:cubicBezTo>
                    <a:pt x="0" y="283"/>
                    <a:pt x="14" y="316"/>
                    <a:pt x="34" y="316"/>
                  </a:cubicBezTo>
                  <a:cubicBezTo>
                    <a:pt x="39" y="316"/>
                    <a:pt x="44" y="315"/>
                    <a:pt x="48" y="311"/>
                  </a:cubicBezTo>
                  <a:cubicBezTo>
                    <a:pt x="148" y="237"/>
                    <a:pt x="238" y="150"/>
                    <a:pt x="329" y="71"/>
                  </a:cubicBezTo>
                  <a:cubicBezTo>
                    <a:pt x="363" y="43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549;p43">
              <a:extLst>
                <a:ext uri="{FF2B5EF4-FFF2-40B4-BE49-F238E27FC236}">
                  <a16:creationId xmlns:a16="http://schemas.microsoft.com/office/drawing/2014/main" id="{F25BC738-EB7D-4760-9D45-82FA26052861}"/>
                </a:ext>
              </a:extLst>
            </p:cNvPr>
            <p:cNvSpPr/>
            <p:nvPr/>
          </p:nvSpPr>
          <p:spPr>
            <a:xfrm>
              <a:off x="8151702" y="4056670"/>
              <a:ext cx="3113" cy="3769"/>
            </a:xfrm>
            <a:custGeom>
              <a:avLst/>
              <a:gdLst/>
              <a:ahLst/>
              <a:cxnLst/>
              <a:rect l="l" t="t" r="r" b="b"/>
              <a:pathLst>
                <a:path w="76" h="92" extrusionOk="0">
                  <a:moveTo>
                    <a:pt x="44" y="0"/>
                  </a:moveTo>
                  <a:cubicBezTo>
                    <a:pt x="24" y="0"/>
                    <a:pt x="9" y="15"/>
                    <a:pt x="16" y="35"/>
                  </a:cubicBezTo>
                  <a:lnTo>
                    <a:pt x="16" y="51"/>
                  </a:lnTo>
                  <a:cubicBezTo>
                    <a:pt x="13" y="59"/>
                    <a:pt x="9" y="63"/>
                    <a:pt x="4" y="71"/>
                  </a:cubicBezTo>
                  <a:cubicBezTo>
                    <a:pt x="0" y="75"/>
                    <a:pt x="4" y="83"/>
                    <a:pt x="9" y="86"/>
                  </a:cubicBezTo>
                  <a:cubicBezTo>
                    <a:pt x="13" y="91"/>
                    <a:pt x="20" y="91"/>
                    <a:pt x="24" y="91"/>
                  </a:cubicBezTo>
                  <a:cubicBezTo>
                    <a:pt x="48" y="79"/>
                    <a:pt x="64" y="59"/>
                    <a:pt x="71" y="35"/>
                  </a:cubicBezTo>
                  <a:cubicBezTo>
                    <a:pt x="75" y="15"/>
                    <a:pt x="60" y="0"/>
                    <a:pt x="44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550;p43">
              <a:extLst>
                <a:ext uri="{FF2B5EF4-FFF2-40B4-BE49-F238E27FC236}">
                  <a16:creationId xmlns:a16="http://schemas.microsoft.com/office/drawing/2014/main" id="{072704F0-9DC6-4C33-8793-7BE522D3DEE9}"/>
                </a:ext>
              </a:extLst>
            </p:cNvPr>
            <p:cNvSpPr/>
            <p:nvPr/>
          </p:nvSpPr>
          <p:spPr>
            <a:xfrm>
              <a:off x="8170463" y="4144902"/>
              <a:ext cx="5530" cy="5202"/>
            </a:xfrm>
            <a:custGeom>
              <a:avLst/>
              <a:gdLst/>
              <a:ahLst/>
              <a:cxnLst/>
              <a:rect l="l" t="t" r="r" b="b"/>
              <a:pathLst>
                <a:path w="135" h="127" extrusionOk="0">
                  <a:moveTo>
                    <a:pt x="72" y="1"/>
                  </a:moveTo>
                  <a:cubicBezTo>
                    <a:pt x="59" y="1"/>
                    <a:pt x="52" y="5"/>
                    <a:pt x="39" y="9"/>
                  </a:cubicBezTo>
                  <a:cubicBezTo>
                    <a:pt x="36" y="16"/>
                    <a:pt x="28" y="21"/>
                    <a:pt x="24" y="25"/>
                  </a:cubicBezTo>
                  <a:cubicBezTo>
                    <a:pt x="16" y="28"/>
                    <a:pt x="8" y="32"/>
                    <a:pt x="4" y="40"/>
                  </a:cubicBezTo>
                  <a:cubicBezTo>
                    <a:pt x="1" y="48"/>
                    <a:pt x="1" y="56"/>
                    <a:pt x="1" y="63"/>
                  </a:cubicBezTo>
                  <a:cubicBezTo>
                    <a:pt x="1" y="72"/>
                    <a:pt x="1" y="80"/>
                    <a:pt x="4" y="87"/>
                  </a:cubicBezTo>
                  <a:cubicBezTo>
                    <a:pt x="8" y="96"/>
                    <a:pt x="16" y="103"/>
                    <a:pt x="24" y="107"/>
                  </a:cubicBezTo>
                  <a:cubicBezTo>
                    <a:pt x="28" y="111"/>
                    <a:pt x="36" y="116"/>
                    <a:pt x="39" y="119"/>
                  </a:cubicBezTo>
                  <a:cubicBezTo>
                    <a:pt x="52" y="123"/>
                    <a:pt x="59" y="127"/>
                    <a:pt x="72" y="127"/>
                  </a:cubicBezTo>
                  <a:cubicBezTo>
                    <a:pt x="83" y="127"/>
                    <a:pt x="95" y="123"/>
                    <a:pt x="103" y="119"/>
                  </a:cubicBezTo>
                  <a:cubicBezTo>
                    <a:pt x="123" y="107"/>
                    <a:pt x="134" y="87"/>
                    <a:pt x="134" y="63"/>
                  </a:cubicBezTo>
                  <a:cubicBezTo>
                    <a:pt x="134" y="44"/>
                    <a:pt x="123" y="21"/>
                    <a:pt x="103" y="9"/>
                  </a:cubicBezTo>
                  <a:cubicBezTo>
                    <a:pt x="95" y="5"/>
                    <a:pt x="83" y="1"/>
                    <a:pt x="72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551;p43">
              <a:extLst>
                <a:ext uri="{FF2B5EF4-FFF2-40B4-BE49-F238E27FC236}">
                  <a16:creationId xmlns:a16="http://schemas.microsoft.com/office/drawing/2014/main" id="{3BDDCBDF-E831-49DF-A429-F5BDCC258B7E}"/>
                </a:ext>
              </a:extLst>
            </p:cNvPr>
            <p:cNvSpPr/>
            <p:nvPr/>
          </p:nvSpPr>
          <p:spPr>
            <a:xfrm>
              <a:off x="8104964" y="4163909"/>
              <a:ext cx="3932" cy="3195"/>
            </a:xfrm>
            <a:custGeom>
              <a:avLst/>
              <a:gdLst/>
              <a:ahLst/>
              <a:cxnLst/>
              <a:rect l="l" t="t" r="r" b="b"/>
              <a:pathLst>
                <a:path w="96" h="78" extrusionOk="0">
                  <a:moveTo>
                    <a:pt x="39" y="1"/>
                  </a:moveTo>
                  <a:cubicBezTo>
                    <a:pt x="18" y="1"/>
                    <a:pt x="1" y="17"/>
                    <a:pt x="1" y="38"/>
                  </a:cubicBezTo>
                  <a:cubicBezTo>
                    <a:pt x="1" y="62"/>
                    <a:pt x="19" y="77"/>
                    <a:pt x="41" y="77"/>
                  </a:cubicBezTo>
                  <a:cubicBezTo>
                    <a:pt x="47" y="77"/>
                    <a:pt x="54" y="76"/>
                    <a:pt x="60" y="73"/>
                  </a:cubicBezTo>
                  <a:cubicBezTo>
                    <a:pt x="64" y="69"/>
                    <a:pt x="72" y="65"/>
                    <a:pt x="76" y="62"/>
                  </a:cubicBezTo>
                  <a:cubicBezTo>
                    <a:pt x="96" y="54"/>
                    <a:pt x="96" y="26"/>
                    <a:pt x="76" y="14"/>
                  </a:cubicBezTo>
                  <a:cubicBezTo>
                    <a:pt x="72" y="14"/>
                    <a:pt x="64" y="11"/>
                    <a:pt x="60" y="7"/>
                  </a:cubicBezTo>
                  <a:cubicBezTo>
                    <a:pt x="53" y="3"/>
                    <a:pt x="46" y="1"/>
                    <a:pt x="39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552;p43">
              <a:extLst>
                <a:ext uri="{FF2B5EF4-FFF2-40B4-BE49-F238E27FC236}">
                  <a16:creationId xmlns:a16="http://schemas.microsoft.com/office/drawing/2014/main" id="{DBD4BD79-F531-4325-9541-2394256C57CB}"/>
                </a:ext>
              </a:extLst>
            </p:cNvPr>
            <p:cNvSpPr/>
            <p:nvPr/>
          </p:nvSpPr>
          <p:spPr>
            <a:xfrm>
              <a:off x="8181441" y="3850468"/>
              <a:ext cx="36211" cy="9626"/>
            </a:xfrm>
            <a:custGeom>
              <a:avLst/>
              <a:gdLst/>
              <a:ahLst/>
              <a:cxnLst/>
              <a:rect l="l" t="t" r="r" b="b"/>
              <a:pathLst>
                <a:path w="884" h="235" extrusionOk="0">
                  <a:moveTo>
                    <a:pt x="473" y="0"/>
                  </a:moveTo>
                  <a:cubicBezTo>
                    <a:pt x="462" y="0"/>
                    <a:pt x="450" y="1"/>
                    <a:pt x="438" y="2"/>
                  </a:cubicBezTo>
                  <a:cubicBezTo>
                    <a:pt x="281" y="18"/>
                    <a:pt x="178" y="191"/>
                    <a:pt x="24" y="200"/>
                  </a:cubicBezTo>
                  <a:cubicBezTo>
                    <a:pt x="1" y="204"/>
                    <a:pt x="1" y="235"/>
                    <a:pt x="24" y="235"/>
                  </a:cubicBezTo>
                  <a:cubicBezTo>
                    <a:pt x="135" y="231"/>
                    <a:pt x="214" y="144"/>
                    <a:pt x="312" y="97"/>
                  </a:cubicBezTo>
                  <a:cubicBezTo>
                    <a:pt x="365" y="68"/>
                    <a:pt x="416" y="58"/>
                    <a:pt x="467" y="58"/>
                  </a:cubicBezTo>
                  <a:cubicBezTo>
                    <a:pt x="592" y="58"/>
                    <a:pt x="713" y="123"/>
                    <a:pt x="846" y="140"/>
                  </a:cubicBezTo>
                  <a:cubicBezTo>
                    <a:pt x="847" y="140"/>
                    <a:pt x="848" y="140"/>
                    <a:pt x="849" y="140"/>
                  </a:cubicBezTo>
                  <a:cubicBezTo>
                    <a:pt x="874" y="140"/>
                    <a:pt x="883" y="105"/>
                    <a:pt x="857" y="100"/>
                  </a:cubicBezTo>
                  <a:cubicBezTo>
                    <a:pt x="726" y="75"/>
                    <a:pt x="606" y="0"/>
                    <a:pt x="473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553;p43">
              <a:extLst>
                <a:ext uri="{FF2B5EF4-FFF2-40B4-BE49-F238E27FC236}">
                  <a16:creationId xmlns:a16="http://schemas.microsoft.com/office/drawing/2014/main" id="{C2797DB5-A885-4A8E-9C15-B58BCCB287B0}"/>
                </a:ext>
              </a:extLst>
            </p:cNvPr>
            <p:cNvSpPr/>
            <p:nvPr/>
          </p:nvSpPr>
          <p:spPr>
            <a:xfrm>
              <a:off x="8242106" y="3862675"/>
              <a:ext cx="3728" cy="3318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28" y="0"/>
                  </a:moveTo>
                  <a:cubicBezTo>
                    <a:pt x="10" y="0"/>
                    <a:pt x="0" y="28"/>
                    <a:pt x="23" y="35"/>
                  </a:cubicBezTo>
                  <a:cubicBezTo>
                    <a:pt x="43" y="39"/>
                    <a:pt x="55" y="48"/>
                    <a:pt x="63" y="71"/>
                  </a:cubicBezTo>
                  <a:cubicBezTo>
                    <a:pt x="63" y="77"/>
                    <a:pt x="67" y="80"/>
                    <a:pt x="72" y="80"/>
                  </a:cubicBezTo>
                  <a:cubicBezTo>
                    <a:pt x="74" y="80"/>
                    <a:pt x="76" y="80"/>
                    <a:pt x="79" y="79"/>
                  </a:cubicBezTo>
                  <a:cubicBezTo>
                    <a:pt x="86" y="79"/>
                    <a:pt x="90" y="71"/>
                    <a:pt x="90" y="63"/>
                  </a:cubicBezTo>
                  <a:cubicBezTo>
                    <a:pt x="82" y="32"/>
                    <a:pt x="63" y="8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554;p43">
              <a:extLst>
                <a:ext uri="{FF2B5EF4-FFF2-40B4-BE49-F238E27FC236}">
                  <a16:creationId xmlns:a16="http://schemas.microsoft.com/office/drawing/2014/main" id="{477B823F-681C-459D-9D1F-BB0269C033AD}"/>
                </a:ext>
              </a:extLst>
            </p:cNvPr>
            <p:cNvSpPr/>
            <p:nvPr/>
          </p:nvSpPr>
          <p:spPr>
            <a:xfrm>
              <a:off x="8214784" y="3952832"/>
              <a:ext cx="11756" cy="5448"/>
            </a:xfrm>
            <a:custGeom>
              <a:avLst/>
              <a:gdLst/>
              <a:ahLst/>
              <a:cxnLst/>
              <a:rect l="l" t="t" r="r" b="b"/>
              <a:pathLst>
                <a:path w="287" h="133" extrusionOk="0">
                  <a:moveTo>
                    <a:pt x="12" y="1"/>
                  </a:moveTo>
                  <a:cubicBezTo>
                    <a:pt x="2" y="1"/>
                    <a:pt x="1" y="13"/>
                    <a:pt x="12" y="13"/>
                  </a:cubicBezTo>
                  <a:cubicBezTo>
                    <a:pt x="103" y="40"/>
                    <a:pt x="205" y="60"/>
                    <a:pt x="276" y="131"/>
                  </a:cubicBezTo>
                  <a:cubicBezTo>
                    <a:pt x="277" y="132"/>
                    <a:pt x="278" y="133"/>
                    <a:pt x="279" y="133"/>
                  </a:cubicBezTo>
                  <a:cubicBezTo>
                    <a:pt x="283" y="133"/>
                    <a:pt x="286" y="129"/>
                    <a:pt x="283" y="124"/>
                  </a:cubicBezTo>
                  <a:cubicBezTo>
                    <a:pt x="212" y="53"/>
                    <a:pt x="110" y="29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lose/>
                </a:path>
              </a:pathLst>
            </a:custGeom>
            <a:solidFill>
              <a:srgbClr val="F7AD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555;p43">
              <a:extLst>
                <a:ext uri="{FF2B5EF4-FFF2-40B4-BE49-F238E27FC236}">
                  <a16:creationId xmlns:a16="http://schemas.microsoft.com/office/drawing/2014/main" id="{2A824B04-65F3-4B2A-8121-A1A3C49A37F1}"/>
                </a:ext>
              </a:extLst>
            </p:cNvPr>
            <p:cNvSpPr/>
            <p:nvPr/>
          </p:nvSpPr>
          <p:spPr>
            <a:xfrm>
              <a:off x="8215235" y="3837442"/>
              <a:ext cx="2949" cy="2867"/>
            </a:xfrm>
            <a:custGeom>
              <a:avLst/>
              <a:gdLst/>
              <a:ahLst/>
              <a:cxnLst/>
              <a:rect l="l" t="t" r="r" b="b"/>
              <a:pathLst>
                <a:path w="72" h="70" extrusionOk="0">
                  <a:moveTo>
                    <a:pt x="24" y="1"/>
                  </a:moveTo>
                  <a:cubicBezTo>
                    <a:pt x="21" y="1"/>
                    <a:pt x="12" y="4"/>
                    <a:pt x="8" y="8"/>
                  </a:cubicBezTo>
                  <a:cubicBezTo>
                    <a:pt x="4" y="12"/>
                    <a:pt x="1" y="21"/>
                    <a:pt x="1" y="24"/>
                  </a:cubicBezTo>
                  <a:cubicBezTo>
                    <a:pt x="1" y="36"/>
                    <a:pt x="4" y="40"/>
                    <a:pt x="12" y="48"/>
                  </a:cubicBezTo>
                  <a:cubicBezTo>
                    <a:pt x="21" y="52"/>
                    <a:pt x="32" y="59"/>
                    <a:pt x="39" y="68"/>
                  </a:cubicBezTo>
                  <a:cubicBezTo>
                    <a:pt x="42" y="69"/>
                    <a:pt x="45" y="69"/>
                    <a:pt x="47" y="69"/>
                  </a:cubicBezTo>
                  <a:cubicBezTo>
                    <a:pt x="54" y="69"/>
                    <a:pt x="60" y="67"/>
                    <a:pt x="63" y="63"/>
                  </a:cubicBezTo>
                  <a:cubicBezTo>
                    <a:pt x="68" y="56"/>
                    <a:pt x="72" y="48"/>
                    <a:pt x="68" y="40"/>
                  </a:cubicBezTo>
                  <a:cubicBezTo>
                    <a:pt x="59" y="32"/>
                    <a:pt x="52" y="21"/>
                    <a:pt x="48" y="12"/>
                  </a:cubicBezTo>
                  <a:cubicBezTo>
                    <a:pt x="39" y="4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556;p43">
              <a:extLst>
                <a:ext uri="{FF2B5EF4-FFF2-40B4-BE49-F238E27FC236}">
                  <a16:creationId xmlns:a16="http://schemas.microsoft.com/office/drawing/2014/main" id="{1966B2C6-28F7-439A-A2C3-D78DC08604D3}"/>
                </a:ext>
              </a:extLst>
            </p:cNvPr>
            <p:cNvSpPr/>
            <p:nvPr/>
          </p:nvSpPr>
          <p:spPr>
            <a:xfrm>
              <a:off x="8258081" y="3863289"/>
              <a:ext cx="4875" cy="4875"/>
            </a:xfrm>
            <a:custGeom>
              <a:avLst/>
              <a:gdLst/>
              <a:ahLst/>
              <a:cxnLst/>
              <a:rect l="l" t="t" r="r" b="b"/>
              <a:pathLst>
                <a:path w="119" h="119" extrusionOk="0">
                  <a:moveTo>
                    <a:pt x="51" y="1"/>
                  </a:moveTo>
                  <a:cubicBezTo>
                    <a:pt x="35" y="1"/>
                    <a:pt x="24" y="5"/>
                    <a:pt x="16" y="17"/>
                  </a:cubicBezTo>
                  <a:cubicBezTo>
                    <a:pt x="4" y="24"/>
                    <a:pt x="0" y="37"/>
                    <a:pt x="0" y="53"/>
                  </a:cubicBezTo>
                  <a:cubicBezTo>
                    <a:pt x="0" y="68"/>
                    <a:pt x="8" y="84"/>
                    <a:pt x="24" y="95"/>
                  </a:cubicBezTo>
                  <a:cubicBezTo>
                    <a:pt x="35" y="100"/>
                    <a:pt x="44" y="108"/>
                    <a:pt x="51" y="111"/>
                  </a:cubicBezTo>
                  <a:cubicBezTo>
                    <a:pt x="55" y="115"/>
                    <a:pt x="59" y="115"/>
                    <a:pt x="64" y="119"/>
                  </a:cubicBezTo>
                  <a:lnTo>
                    <a:pt x="79" y="119"/>
                  </a:lnTo>
                  <a:cubicBezTo>
                    <a:pt x="91" y="115"/>
                    <a:pt x="99" y="111"/>
                    <a:pt x="106" y="108"/>
                  </a:cubicBezTo>
                  <a:cubicBezTo>
                    <a:pt x="111" y="100"/>
                    <a:pt x="115" y="95"/>
                    <a:pt x="115" y="88"/>
                  </a:cubicBezTo>
                  <a:cubicBezTo>
                    <a:pt x="119" y="76"/>
                    <a:pt x="119" y="64"/>
                    <a:pt x="111" y="53"/>
                  </a:cubicBezTo>
                  <a:cubicBezTo>
                    <a:pt x="106" y="44"/>
                    <a:pt x="99" y="37"/>
                    <a:pt x="95" y="24"/>
                  </a:cubicBezTo>
                  <a:cubicBezTo>
                    <a:pt x="83" y="13"/>
                    <a:pt x="68" y="1"/>
                    <a:pt x="51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557;p43">
              <a:extLst>
                <a:ext uri="{FF2B5EF4-FFF2-40B4-BE49-F238E27FC236}">
                  <a16:creationId xmlns:a16="http://schemas.microsoft.com/office/drawing/2014/main" id="{5FF6E064-3402-422E-8DDF-B123D1B890B5}"/>
                </a:ext>
              </a:extLst>
            </p:cNvPr>
            <p:cNvSpPr/>
            <p:nvPr/>
          </p:nvSpPr>
          <p:spPr>
            <a:xfrm>
              <a:off x="8232848" y="3801805"/>
              <a:ext cx="4096" cy="3400"/>
            </a:xfrm>
            <a:custGeom>
              <a:avLst/>
              <a:gdLst/>
              <a:ahLst/>
              <a:cxnLst/>
              <a:rect l="l" t="t" r="r" b="b"/>
              <a:pathLst>
                <a:path w="100" h="83" extrusionOk="0">
                  <a:moveTo>
                    <a:pt x="57" y="1"/>
                  </a:moveTo>
                  <a:cubicBezTo>
                    <a:pt x="50" y="1"/>
                    <a:pt x="43" y="2"/>
                    <a:pt x="36" y="6"/>
                  </a:cubicBezTo>
                  <a:cubicBezTo>
                    <a:pt x="32" y="10"/>
                    <a:pt x="24" y="14"/>
                    <a:pt x="21" y="18"/>
                  </a:cubicBezTo>
                  <a:cubicBezTo>
                    <a:pt x="1" y="30"/>
                    <a:pt x="1" y="57"/>
                    <a:pt x="21" y="69"/>
                  </a:cubicBezTo>
                  <a:cubicBezTo>
                    <a:pt x="24" y="73"/>
                    <a:pt x="32" y="73"/>
                    <a:pt x="36" y="77"/>
                  </a:cubicBezTo>
                  <a:cubicBezTo>
                    <a:pt x="43" y="81"/>
                    <a:pt x="50" y="83"/>
                    <a:pt x="57" y="83"/>
                  </a:cubicBezTo>
                  <a:cubicBezTo>
                    <a:pt x="79" y="83"/>
                    <a:pt x="99" y="66"/>
                    <a:pt x="99" y="42"/>
                  </a:cubicBezTo>
                  <a:cubicBezTo>
                    <a:pt x="99" y="17"/>
                    <a:pt x="79" y="1"/>
                    <a:pt x="57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558;p43">
              <a:extLst>
                <a:ext uri="{FF2B5EF4-FFF2-40B4-BE49-F238E27FC236}">
                  <a16:creationId xmlns:a16="http://schemas.microsoft.com/office/drawing/2014/main" id="{77F41172-5A26-4F6C-983A-ACCCF9AAFD82}"/>
                </a:ext>
              </a:extLst>
            </p:cNvPr>
            <p:cNvSpPr/>
            <p:nvPr/>
          </p:nvSpPr>
          <p:spPr>
            <a:xfrm>
              <a:off x="8213596" y="3831912"/>
              <a:ext cx="4096" cy="3154"/>
            </a:xfrm>
            <a:custGeom>
              <a:avLst/>
              <a:gdLst/>
              <a:ahLst/>
              <a:cxnLst/>
              <a:rect l="l" t="t" r="r" b="b"/>
              <a:pathLst>
                <a:path w="100" h="77" extrusionOk="0">
                  <a:moveTo>
                    <a:pt x="35" y="0"/>
                  </a:moveTo>
                  <a:cubicBezTo>
                    <a:pt x="28" y="0"/>
                    <a:pt x="19" y="6"/>
                    <a:pt x="13" y="9"/>
                  </a:cubicBezTo>
                  <a:cubicBezTo>
                    <a:pt x="5" y="17"/>
                    <a:pt x="1" y="29"/>
                    <a:pt x="1" y="37"/>
                  </a:cubicBezTo>
                  <a:cubicBezTo>
                    <a:pt x="1" y="49"/>
                    <a:pt x="5" y="61"/>
                    <a:pt x="13" y="65"/>
                  </a:cubicBezTo>
                  <a:cubicBezTo>
                    <a:pt x="21" y="72"/>
                    <a:pt x="32" y="76"/>
                    <a:pt x="41" y="76"/>
                  </a:cubicBezTo>
                  <a:lnTo>
                    <a:pt x="64" y="76"/>
                  </a:lnTo>
                  <a:cubicBezTo>
                    <a:pt x="72" y="72"/>
                    <a:pt x="79" y="72"/>
                    <a:pt x="88" y="65"/>
                  </a:cubicBezTo>
                  <a:cubicBezTo>
                    <a:pt x="96" y="56"/>
                    <a:pt x="99" y="49"/>
                    <a:pt x="99" y="37"/>
                  </a:cubicBezTo>
                  <a:cubicBezTo>
                    <a:pt x="99" y="29"/>
                    <a:pt x="96" y="21"/>
                    <a:pt x="88" y="14"/>
                  </a:cubicBezTo>
                  <a:cubicBezTo>
                    <a:pt x="79" y="5"/>
                    <a:pt x="72" y="1"/>
                    <a:pt x="64" y="1"/>
                  </a:cubicBezTo>
                  <a:lnTo>
                    <a:pt x="41" y="1"/>
                  </a:lnTo>
                  <a:cubicBezTo>
                    <a:pt x="39" y="0"/>
                    <a:pt x="37" y="0"/>
                    <a:pt x="35" y="0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559;p43">
              <a:extLst>
                <a:ext uri="{FF2B5EF4-FFF2-40B4-BE49-F238E27FC236}">
                  <a16:creationId xmlns:a16="http://schemas.microsoft.com/office/drawing/2014/main" id="{9F6B4EFA-CBC0-4D91-ADBD-1B4EFD20A4B1}"/>
                </a:ext>
              </a:extLst>
            </p:cNvPr>
            <p:cNvSpPr/>
            <p:nvPr/>
          </p:nvSpPr>
          <p:spPr>
            <a:xfrm>
              <a:off x="8229367" y="3848666"/>
              <a:ext cx="5325" cy="4096"/>
            </a:xfrm>
            <a:custGeom>
              <a:avLst/>
              <a:gdLst/>
              <a:ahLst/>
              <a:cxnLst/>
              <a:rect l="l" t="t" r="r" b="b"/>
              <a:pathLst>
                <a:path w="130" h="100" extrusionOk="0">
                  <a:moveTo>
                    <a:pt x="23" y="1"/>
                  </a:moveTo>
                  <a:cubicBezTo>
                    <a:pt x="8" y="1"/>
                    <a:pt x="0" y="20"/>
                    <a:pt x="11" y="31"/>
                  </a:cubicBezTo>
                  <a:cubicBezTo>
                    <a:pt x="26" y="54"/>
                    <a:pt x="54" y="66"/>
                    <a:pt x="73" y="89"/>
                  </a:cubicBezTo>
                  <a:cubicBezTo>
                    <a:pt x="79" y="97"/>
                    <a:pt x="86" y="100"/>
                    <a:pt x="94" y="100"/>
                  </a:cubicBezTo>
                  <a:cubicBezTo>
                    <a:pt x="103" y="100"/>
                    <a:pt x="113" y="95"/>
                    <a:pt x="117" y="86"/>
                  </a:cubicBezTo>
                  <a:cubicBezTo>
                    <a:pt x="129" y="70"/>
                    <a:pt x="125" y="50"/>
                    <a:pt x="109" y="42"/>
                  </a:cubicBezTo>
                  <a:cubicBezTo>
                    <a:pt x="86" y="26"/>
                    <a:pt x="54" y="18"/>
                    <a:pt x="31" y="2"/>
                  </a:cubicBezTo>
                  <a:cubicBezTo>
                    <a:pt x="28" y="1"/>
                    <a:pt x="26" y="1"/>
                    <a:pt x="23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560;p43">
              <a:extLst>
                <a:ext uri="{FF2B5EF4-FFF2-40B4-BE49-F238E27FC236}">
                  <a16:creationId xmlns:a16="http://schemas.microsoft.com/office/drawing/2014/main" id="{9D55AE4C-D148-4665-9C6B-90D6D947A88D}"/>
                </a:ext>
              </a:extLst>
            </p:cNvPr>
            <p:cNvSpPr/>
            <p:nvPr/>
          </p:nvSpPr>
          <p:spPr>
            <a:xfrm>
              <a:off x="8213473" y="3803321"/>
              <a:ext cx="3236" cy="3113"/>
            </a:xfrm>
            <a:custGeom>
              <a:avLst/>
              <a:gdLst/>
              <a:ahLst/>
              <a:cxnLst/>
              <a:rect l="l" t="t" r="r" b="b"/>
              <a:pathLst>
                <a:path w="79" h="76" extrusionOk="0">
                  <a:moveTo>
                    <a:pt x="45" y="0"/>
                  </a:moveTo>
                  <a:cubicBezTo>
                    <a:pt x="31" y="0"/>
                    <a:pt x="16" y="15"/>
                    <a:pt x="16" y="32"/>
                  </a:cubicBezTo>
                  <a:lnTo>
                    <a:pt x="16" y="35"/>
                  </a:lnTo>
                  <a:lnTo>
                    <a:pt x="16" y="35"/>
                  </a:lnTo>
                  <a:cubicBezTo>
                    <a:pt x="14" y="36"/>
                    <a:pt x="11" y="36"/>
                    <a:pt x="8" y="36"/>
                  </a:cubicBezTo>
                  <a:cubicBezTo>
                    <a:pt x="4" y="40"/>
                    <a:pt x="0" y="52"/>
                    <a:pt x="0" y="60"/>
                  </a:cubicBezTo>
                  <a:cubicBezTo>
                    <a:pt x="4" y="67"/>
                    <a:pt x="11" y="76"/>
                    <a:pt x="20" y="76"/>
                  </a:cubicBezTo>
                  <a:lnTo>
                    <a:pt x="40" y="76"/>
                  </a:lnTo>
                  <a:cubicBezTo>
                    <a:pt x="47" y="76"/>
                    <a:pt x="55" y="67"/>
                    <a:pt x="59" y="64"/>
                  </a:cubicBezTo>
                  <a:cubicBezTo>
                    <a:pt x="64" y="56"/>
                    <a:pt x="67" y="52"/>
                    <a:pt x="67" y="44"/>
                  </a:cubicBezTo>
                  <a:cubicBezTo>
                    <a:pt x="79" y="29"/>
                    <a:pt x="71" y="9"/>
                    <a:pt x="51" y="1"/>
                  </a:cubicBezTo>
                  <a:cubicBezTo>
                    <a:pt x="49" y="1"/>
                    <a:pt x="47" y="0"/>
                    <a:pt x="45" y="0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561;p43">
              <a:extLst>
                <a:ext uri="{FF2B5EF4-FFF2-40B4-BE49-F238E27FC236}">
                  <a16:creationId xmlns:a16="http://schemas.microsoft.com/office/drawing/2014/main" id="{75738B3D-1106-413C-B598-BD2198A9A601}"/>
                </a:ext>
              </a:extLst>
            </p:cNvPr>
            <p:cNvSpPr/>
            <p:nvPr/>
          </p:nvSpPr>
          <p:spPr>
            <a:xfrm>
              <a:off x="8174150" y="3864108"/>
              <a:ext cx="3932" cy="3850"/>
            </a:xfrm>
            <a:custGeom>
              <a:avLst/>
              <a:gdLst/>
              <a:ahLst/>
              <a:cxnLst/>
              <a:rect l="l" t="t" r="r" b="b"/>
              <a:pathLst>
                <a:path w="96" h="94" extrusionOk="0">
                  <a:moveTo>
                    <a:pt x="29" y="0"/>
                  </a:moveTo>
                  <a:cubicBezTo>
                    <a:pt x="17" y="0"/>
                    <a:pt x="5" y="13"/>
                    <a:pt x="1" y="24"/>
                  </a:cubicBezTo>
                  <a:cubicBezTo>
                    <a:pt x="1" y="36"/>
                    <a:pt x="5" y="52"/>
                    <a:pt x="17" y="56"/>
                  </a:cubicBezTo>
                  <a:cubicBezTo>
                    <a:pt x="17" y="76"/>
                    <a:pt x="34" y="93"/>
                    <a:pt x="53" y="93"/>
                  </a:cubicBezTo>
                  <a:cubicBezTo>
                    <a:pt x="57" y="93"/>
                    <a:pt x="60" y="92"/>
                    <a:pt x="64" y="91"/>
                  </a:cubicBezTo>
                  <a:cubicBezTo>
                    <a:pt x="76" y="91"/>
                    <a:pt x="84" y="84"/>
                    <a:pt x="88" y="75"/>
                  </a:cubicBezTo>
                  <a:cubicBezTo>
                    <a:pt x="95" y="64"/>
                    <a:pt x="95" y="48"/>
                    <a:pt x="88" y="36"/>
                  </a:cubicBezTo>
                  <a:cubicBezTo>
                    <a:pt x="84" y="33"/>
                    <a:pt x="84" y="24"/>
                    <a:pt x="80" y="20"/>
                  </a:cubicBezTo>
                  <a:cubicBezTo>
                    <a:pt x="72" y="9"/>
                    <a:pt x="60" y="0"/>
                    <a:pt x="48" y="0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562;p43">
              <a:extLst>
                <a:ext uri="{FF2B5EF4-FFF2-40B4-BE49-F238E27FC236}">
                  <a16:creationId xmlns:a16="http://schemas.microsoft.com/office/drawing/2014/main" id="{7C9B2DC9-F235-4666-8A33-2BB825798DB1}"/>
                </a:ext>
              </a:extLst>
            </p:cNvPr>
            <p:cNvSpPr/>
            <p:nvPr/>
          </p:nvSpPr>
          <p:spPr>
            <a:xfrm>
              <a:off x="8170135" y="3936775"/>
              <a:ext cx="4547" cy="5612"/>
            </a:xfrm>
            <a:custGeom>
              <a:avLst/>
              <a:gdLst/>
              <a:ahLst/>
              <a:cxnLst/>
              <a:rect l="l" t="t" r="r" b="b"/>
              <a:pathLst>
                <a:path w="111" h="137" extrusionOk="0">
                  <a:moveTo>
                    <a:pt x="56" y="1"/>
                  </a:moveTo>
                  <a:cubicBezTo>
                    <a:pt x="44" y="1"/>
                    <a:pt x="32" y="7"/>
                    <a:pt x="28" y="18"/>
                  </a:cubicBezTo>
                  <a:cubicBezTo>
                    <a:pt x="20" y="30"/>
                    <a:pt x="16" y="42"/>
                    <a:pt x="9" y="58"/>
                  </a:cubicBezTo>
                  <a:cubicBezTo>
                    <a:pt x="0" y="73"/>
                    <a:pt x="0" y="93"/>
                    <a:pt x="9" y="109"/>
                  </a:cubicBezTo>
                  <a:cubicBezTo>
                    <a:pt x="20" y="125"/>
                    <a:pt x="36" y="137"/>
                    <a:pt x="56" y="137"/>
                  </a:cubicBezTo>
                  <a:cubicBezTo>
                    <a:pt x="75" y="137"/>
                    <a:pt x="91" y="125"/>
                    <a:pt x="103" y="109"/>
                  </a:cubicBezTo>
                  <a:cubicBezTo>
                    <a:pt x="111" y="93"/>
                    <a:pt x="111" y="73"/>
                    <a:pt x="103" y="58"/>
                  </a:cubicBezTo>
                  <a:cubicBezTo>
                    <a:pt x="95" y="42"/>
                    <a:pt x="91" y="30"/>
                    <a:pt x="83" y="18"/>
                  </a:cubicBezTo>
                  <a:cubicBezTo>
                    <a:pt x="79" y="7"/>
                    <a:pt x="67" y="1"/>
                    <a:pt x="56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563;p43">
              <a:extLst>
                <a:ext uri="{FF2B5EF4-FFF2-40B4-BE49-F238E27FC236}">
                  <a16:creationId xmlns:a16="http://schemas.microsoft.com/office/drawing/2014/main" id="{1612706C-D29B-4BF7-B612-CDCEAC172BBB}"/>
                </a:ext>
              </a:extLst>
            </p:cNvPr>
            <p:cNvSpPr/>
            <p:nvPr/>
          </p:nvSpPr>
          <p:spPr>
            <a:xfrm>
              <a:off x="8200038" y="3923913"/>
              <a:ext cx="2622" cy="3154"/>
            </a:xfrm>
            <a:custGeom>
              <a:avLst/>
              <a:gdLst/>
              <a:ahLst/>
              <a:cxnLst/>
              <a:rect l="l" t="t" r="r" b="b"/>
              <a:pathLst>
                <a:path w="64" h="77" extrusionOk="0">
                  <a:moveTo>
                    <a:pt x="32" y="1"/>
                  </a:moveTo>
                  <a:cubicBezTo>
                    <a:pt x="20" y="1"/>
                    <a:pt x="8" y="5"/>
                    <a:pt x="4" y="17"/>
                  </a:cubicBezTo>
                  <a:cubicBezTo>
                    <a:pt x="0" y="21"/>
                    <a:pt x="0" y="25"/>
                    <a:pt x="0" y="32"/>
                  </a:cubicBezTo>
                  <a:cubicBezTo>
                    <a:pt x="0" y="36"/>
                    <a:pt x="0" y="44"/>
                    <a:pt x="4" y="48"/>
                  </a:cubicBezTo>
                  <a:cubicBezTo>
                    <a:pt x="8" y="52"/>
                    <a:pt x="8" y="60"/>
                    <a:pt x="13" y="68"/>
                  </a:cubicBezTo>
                  <a:cubicBezTo>
                    <a:pt x="16" y="74"/>
                    <a:pt x="24" y="77"/>
                    <a:pt x="32" y="77"/>
                  </a:cubicBezTo>
                  <a:cubicBezTo>
                    <a:pt x="40" y="77"/>
                    <a:pt x="48" y="74"/>
                    <a:pt x="52" y="68"/>
                  </a:cubicBezTo>
                  <a:cubicBezTo>
                    <a:pt x="52" y="60"/>
                    <a:pt x="55" y="52"/>
                    <a:pt x="60" y="48"/>
                  </a:cubicBezTo>
                  <a:cubicBezTo>
                    <a:pt x="60" y="44"/>
                    <a:pt x="64" y="36"/>
                    <a:pt x="64" y="32"/>
                  </a:cubicBezTo>
                  <a:cubicBezTo>
                    <a:pt x="64" y="25"/>
                    <a:pt x="60" y="21"/>
                    <a:pt x="60" y="17"/>
                  </a:cubicBezTo>
                  <a:cubicBezTo>
                    <a:pt x="52" y="5"/>
                    <a:pt x="44" y="1"/>
                    <a:pt x="32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564;p43">
              <a:extLst>
                <a:ext uri="{FF2B5EF4-FFF2-40B4-BE49-F238E27FC236}">
                  <a16:creationId xmlns:a16="http://schemas.microsoft.com/office/drawing/2014/main" id="{3945D233-648D-4240-8513-FE034B7C9A31}"/>
                </a:ext>
              </a:extLst>
            </p:cNvPr>
            <p:cNvSpPr/>
            <p:nvPr/>
          </p:nvSpPr>
          <p:spPr>
            <a:xfrm>
              <a:off x="8212490" y="3947671"/>
              <a:ext cx="3605" cy="2785"/>
            </a:xfrm>
            <a:custGeom>
              <a:avLst/>
              <a:gdLst/>
              <a:ahLst/>
              <a:cxnLst/>
              <a:rect l="l" t="t" r="r" b="b"/>
              <a:pathLst>
                <a:path w="88" h="68" extrusionOk="0">
                  <a:moveTo>
                    <a:pt x="44" y="1"/>
                  </a:moveTo>
                  <a:cubicBezTo>
                    <a:pt x="0" y="1"/>
                    <a:pt x="0" y="68"/>
                    <a:pt x="44" y="68"/>
                  </a:cubicBezTo>
                  <a:cubicBezTo>
                    <a:pt x="88" y="68"/>
                    <a:pt x="88" y="1"/>
                    <a:pt x="44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565;p43">
              <a:extLst>
                <a:ext uri="{FF2B5EF4-FFF2-40B4-BE49-F238E27FC236}">
                  <a16:creationId xmlns:a16="http://schemas.microsoft.com/office/drawing/2014/main" id="{6D828106-EC76-451E-8DD3-1C4766C93F75}"/>
                </a:ext>
              </a:extLst>
            </p:cNvPr>
            <p:cNvSpPr/>
            <p:nvPr/>
          </p:nvSpPr>
          <p:spPr>
            <a:xfrm>
              <a:off x="8227155" y="3952299"/>
              <a:ext cx="4629" cy="9176"/>
            </a:xfrm>
            <a:custGeom>
              <a:avLst/>
              <a:gdLst/>
              <a:ahLst/>
              <a:cxnLst/>
              <a:rect l="l" t="t" r="r" b="b"/>
              <a:pathLst>
                <a:path w="113" h="224" extrusionOk="0">
                  <a:moveTo>
                    <a:pt x="28" y="1"/>
                  </a:moveTo>
                  <a:cubicBezTo>
                    <a:pt x="14" y="1"/>
                    <a:pt x="0" y="15"/>
                    <a:pt x="9" y="30"/>
                  </a:cubicBezTo>
                  <a:cubicBezTo>
                    <a:pt x="41" y="77"/>
                    <a:pt x="41" y="137"/>
                    <a:pt x="41" y="192"/>
                  </a:cubicBezTo>
                  <a:cubicBezTo>
                    <a:pt x="41" y="213"/>
                    <a:pt x="56" y="223"/>
                    <a:pt x="73" y="223"/>
                  </a:cubicBezTo>
                  <a:cubicBezTo>
                    <a:pt x="92" y="223"/>
                    <a:pt x="113" y="208"/>
                    <a:pt x="108" y="180"/>
                  </a:cubicBezTo>
                  <a:cubicBezTo>
                    <a:pt x="96" y="121"/>
                    <a:pt x="85" y="53"/>
                    <a:pt x="41" y="6"/>
                  </a:cubicBezTo>
                  <a:cubicBezTo>
                    <a:pt x="37" y="2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566;p43">
              <a:extLst>
                <a:ext uri="{FF2B5EF4-FFF2-40B4-BE49-F238E27FC236}">
                  <a16:creationId xmlns:a16="http://schemas.microsoft.com/office/drawing/2014/main" id="{1BB02CF7-1337-49AA-992A-DC5EEEA0F550}"/>
                </a:ext>
              </a:extLst>
            </p:cNvPr>
            <p:cNvSpPr/>
            <p:nvPr/>
          </p:nvSpPr>
          <p:spPr>
            <a:xfrm>
              <a:off x="8227687" y="3916171"/>
              <a:ext cx="5038" cy="4055"/>
            </a:xfrm>
            <a:custGeom>
              <a:avLst/>
              <a:gdLst/>
              <a:ahLst/>
              <a:cxnLst/>
              <a:rect l="l" t="t" r="r" b="b"/>
              <a:pathLst>
                <a:path w="123" h="99" extrusionOk="0">
                  <a:moveTo>
                    <a:pt x="63" y="0"/>
                  </a:moveTo>
                  <a:cubicBezTo>
                    <a:pt x="1" y="0"/>
                    <a:pt x="1" y="99"/>
                    <a:pt x="63" y="99"/>
                  </a:cubicBezTo>
                  <a:cubicBezTo>
                    <a:pt x="123" y="99"/>
                    <a:pt x="123" y="0"/>
                    <a:pt x="63" y="0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1567;p43">
              <a:extLst>
                <a:ext uri="{FF2B5EF4-FFF2-40B4-BE49-F238E27FC236}">
                  <a16:creationId xmlns:a16="http://schemas.microsoft.com/office/drawing/2014/main" id="{9E368AE1-3C18-42A7-A356-BC23B1D93A35}"/>
                </a:ext>
              </a:extLst>
            </p:cNvPr>
            <p:cNvSpPr/>
            <p:nvPr/>
          </p:nvSpPr>
          <p:spPr>
            <a:xfrm>
              <a:off x="8245915" y="3969012"/>
              <a:ext cx="4915" cy="4588"/>
            </a:xfrm>
            <a:custGeom>
              <a:avLst/>
              <a:gdLst/>
              <a:ahLst/>
              <a:cxnLst/>
              <a:rect l="l" t="t" r="r" b="b"/>
              <a:pathLst>
                <a:path w="120" h="112" extrusionOk="0">
                  <a:moveTo>
                    <a:pt x="31" y="0"/>
                  </a:moveTo>
                  <a:cubicBezTo>
                    <a:pt x="26" y="0"/>
                    <a:pt x="22" y="2"/>
                    <a:pt x="17" y="5"/>
                  </a:cubicBezTo>
                  <a:cubicBezTo>
                    <a:pt x="9" y="9"/>
                    <a:pt x="1" y="20"/>
                    <a:pt x="6" y="33"/>
                  </a:cubicBezTo>
                  <a:cubicBezTo>
                    <a:pt x="17" y="64"/>
                    <a:pt x="29" y="91"/>
                    <a:pt x="61" y="108"/>
                  </a:cubicBezTo>
                  <a:cubicBezTo>
                    <a:pt x="66" y="110"/>
                    <a:pt x="73" y="111"/>
                    <a:pt x="79" y="111"/>
                  </a:cubicBezTo>
                  <a:cubicBezTo>
                    <a:pt x="93" y="111"/>
                    <a:pt x="106" y="104"/>
                    <a:pt x="112" y="88"/>
                  </a:cubicBezTo>
                  <a:cubicBezTo>
                    <a:pt x="119" y="68"/>
                    <a:pt x="112" y="44"/>
                    <a:pt x="88" y="40"/>
                  </a:cubicBezTo>
                  <a:lnTo>
                    <a:pt x="80" y="37"/>
                  </a:lnTo>
                  <a:cubicBezTo>
                    <a:pt x="77" y="37"/>
                    <a:pt x="77" y="33"/>
                    <a:pt x="72" y="33"/>
                  </a:cubicBezTo>
                  <a:cubicBezTo>
                    <a:pt x="72" y="29"/>
                    <a:pt x="72" y="29"/>
                    <a:pt x="68" y="29"/>
                  </a:cubicBezTo>
                  <a:lnTo>
                    <a:pt x="68" y="27"/>
                  </a:lnTo>
                  <a:lnTo>
                    <a:pt x="68" y="27"/>
                  </a:lnTo>
                  <a:cubicBezTo>
                    <a:pt x="69" y="27"/>
                    <a:pt x="69" y="27"/>
                    <a:pt x="69" y="27"/>
                  </a:cubicBezTo>
                  <a:cubicBezTo>
                    <a:pt x="70" y="27"/>
                    <a:pt x="70" y="26"/>
                    <a:pt x="68" y="24"/>
                  </a:cubicBezTo>
                  <a:lnTo>
                    <a:pt x="68" y="27"/>
                  </a:lnTo>
                  <a:lnTo>
                    <a:pt x="68" y="27"/>
                  </a:lnTo>
                  <a:cubicBezTo>
                    <a:pt x="67" y="26"/>
                    <a:pt x="66" y="24"/>
                    <a:pt x="64" y="20"/>
                  </a:cubicBezTo>
                  <a:cubicBezTo>
                    <a:pt x="61" y="17"/>
                    <a:pt x="53" y="13"/>
                    <a:pt x="48" y="9"/>
                  </a:cubicBezTo>
                  <a:cubicBezTo>
                    <a:pt x="44" y="4"/>
                    <a:pt x="38" y="0"/>
                    <a:pt x="31" y="0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1568;p43">
              <a:extLst>
                <a:ext uri="{FF2B5EF4-FFF2-40B4-BE49-F238E27FC236}">
                  <a16:creationId xmlns:a16="http://schemas.microsoft.com/office/drawing/2014/main" id="{88693937-4116-43F0-8890-6030D45A3C10}"/>
                </a:ext>
              </a:extLst>
            </p:cNvPr>
            <p:cNvSpPr/>
            <p:nvPr/>
          </p:nvSpPr>
          <p:spPr>
            <a:xfrm>
              <a:off x="8207943" y="3955126"/>
              <a:ext cx="4588" cy="4752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56" y="0"/>
                  </a:moveTo>
                  <a:cubicBezTo>
                    <a:pt x="28" y="0"/>
                    <a:pt x="1" y="32"/>
                    <a:pt x="9" y="60"/>
                  </a:cubicBezTo>
                  <a:cubicBezTo>
                    <a:pt x="13" y="68"/>
                    <a:pt x="17" y="75"/>
                    <a:pt x="17" y="84"/>
                  </a:cubicBezTo>
                  <a:cubicBezTo>
                    <a:pt x="24" y="99"/>
                    <a:pt x="40" y="115"/>
                    <a:pt x="56" y="115"/>
                  </a:cubicBezTo>
                  <a:cubicBezTo>
                    <a:pt x="75" y="115"/>
                    <a:pt x="92" y="103"/>
                    <a:pt x="95" y="84"/>
                  </a:cubicBezTo>
                  <a:cubicBezTo>
                    <a:pt x="99" y="75"/>
                    <a:pt x="104" y="68"/>
                    <a:pt x="104" y="60"/>
                  </a:cubicBezTo>
                  <a:cubicBezTo>
                    <a:pt x="111" y="32"/>
                    <a:pt x="88" y="0"/>
                    <a:pt x="56" y="0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1569;p43">
              <a:extLst>
                <a:ext uri="{FF2B5EF4-FFF2-40B4-BE49-F238E27FC236}">
                  <a16:creationId xmlns:a16="http://schemas.microsoft.com/office/drawing/2014/main" id="{054C8D0B-7C32-4D23-A731-490E8928F820}"/>
                </a:ext>
              </a:extLst>
            </p:cNvPr>
            <p:cNvSpPr/>
            <p:nvPr/>
          </p:nvSpPr>
          <p:spPr>
            <a:xfrm>
              <a:off x="8171282" y="3952013"/>
              <a:ext cx="9585" cy="6718"/>
            </a:xfrm>
            <a:custGeom>
              <a:avLst/>
              <a:gdLst/>
              <a:ahLst/>
              <a:cxnLst/>
              <a:rect l="l" t="t" r="r" b="b"/>
              <a:pathLst>
                <a:path w="234" h="164" extrusionOk="0">
                  <a:moveTo>
                    <a:pt x="198" y="1"/>
                  </a:moveTo>
                  <a:cubicBezTo>
                    <a:pt x="194" y="1"/>
                    <a:pt x="189" y="2"/>
                    <a:pt x="185" y="5"/>
                  </a:cubicBezTo>
                  <a:cubicBezTo>
                    <a:pt x="162" y="21"/>
                    <a:pt x="142" y="37"/>
                    <a:pt x="118" y="53"/>
                  </a:cubicBezTo>
                  <a:cubicBezTo>
                    <a:pt x="99" y="73"/>
                    <a:pt x="79" y="84"/>
                    <a:pt x="52" y="84"/>
                  </a:cubicBezTo>
                  <a:cubicBezTo>
                    <a:pt x="1" y="89"/>
                    <a:pt x="4" y="164"/>
                    <a:pt x="48" y="164"/>
                  </a:cubicBezTo>
                  <a:cubicBezTo>
                    <a:pt x="49" y="164"/>
                    <a:pt x="51" y="164"/>
                    <a:pt x="52" y="164"/>
                  </a:cubicBezTo>
                  <a:cubicBezTo>
                    <a:pt x="130" y="155"/>
                    <a:pt x="178" y="104"/>
                    <a:pt x="221" y="41"/>
                  </a:cubicBezTo>
                  <a:cubicBezTo>
                    <a:pt x="233" y="23"/>
                    <a:pt x="216" y="1"/>
                    <a:pt x="198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1570;p43">
              <a:extLst>
                <a:ext uri="{FF2B5EF4-FFF2-40B4-BE49-F238E27FC236}">
                  <a16:creationId xmlns:a16="http://schemas.microsoft.com/office/drawing/2014/main" id="{47497163-D5BD-4044-9B25-718F12FA6C45}"/>
                </a:ext>
              </a:extLst>
            </p:cNvPr>
            <p:cNvSpPr/>
            <p:nvPr/>
          </p:nvSpPr>
          <p:spPr>
            <a:xfrm>
              <a:off x="8199546" y="3925428"/>
              <a:ext cx="5694" cy="4260"/>
            </a:xfrm>
            <a:custGeom>
              <a:avLst/>
              <a:gdLst/>
              <a:ahLst/>
              <a:cxnLst/>
              <a:rect l="l" t="t" r="r" b="b"/>
              <a:pathLst>
                <a:path w="139" h="104" extrusionOk="0">
                  <a:moveTo>
                    <a:pt x="98" y="1"/>
                  </a:moveTo>
                  <a:cubicBezTo>
                    <a:pt x="92" y="1"/>
                    <a:pt x="86" y="2"/>
                    <a:pt x="80" y="4"/>
                  </a:cubicBezTo>
                  <a:cubicBezTo>
                    <a:pt x="52" y="7"/>
                    <a:pt x="28" y="23"/>
                    <a:pt x="12" y="51"/>
                  </a:cubicBezTo>
                  <a:cubicBezTo>
                    <a:pt x="1" y="66"/>
                    <a:pt x="9" y="86"/>
                    <a:pt x="20" y="98"/>
                  </a:cubicBezTo>
                  <a:cubicBezTo>
                    <a:pt x="27" y="102"/>
                    <a:pt x="35" y="104"/>
                    <a:pt x="42" y="104"/>
                  </a:cubicBezTo>
                  <a:cubicBezTo>
                    <a:pt x="52" y="104"/>
                    <a:pt x="61" y="101"/>
                    <a:pt x="67" y="94"/>
                  </a:cubicBezTo>
                  <a:lnTo>
                    <a:pt x="72" y="90"/>
                  </a:lnTo>
                  <a:cubicBezTo>
                    <a:pt x="76" y="90"/>
                    <a:pt x="76" y="86"/>
                    <a:pt x="76" y="86"/>
                  </a:cubicBezTo>
                  <a:lnTo>
                    <a:pt x="91" y="86"/>
                  </a:lnTo>
                  <a:cubicBezTo>
                    <a:pt x="93" y="86"/>
                    <a:pt x="95" y="86"/>
                    <a:pt x="96" y="86"/>
                  </a:cubicBezTo>
                  <a:cubicBezTo>
                    <a:pt x="122" y="86"/>
                    <a:pt x="138" y="61"/>
                    <a:pt x="135" y="39"/>
                  </a:cubicBezTo>
                  <a:cubicBezTo>
                    <a:pt x="135" y="27"/>
                    <a:pt x="127" y="15"/>
                    <a:pt x="119" y="7"/>
                  </a:cubicBezTo>
                  <a:cubicBezTo>
                    <a:pt x="112" y="3"/>
                    <a:pt x="106" y="1"/>
                    <a:pt x="98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1571;p43">
              <a:extLst>
                <a:ext uri="{FF2B5EF4-FFF2-40B4-BE49-F238E27FC236}">
                  <a16:creationId xmlns:a16="http://schemas.microsoft.com/office/drawing/2014/main" id="{8387E5B7-F672-45EF-8D5E-25B7FE08ECA0}"/>
                </a:ext>
              </a:extLst>
            </p:cNvPr>
            <p:cNvSpPr/>
            <p:nvPr/>
          </p:nvSpPr>
          <p:spPr>
            <a:xfrm>
              <a:off x="8196146" y="4020132"/>
              <a:ext cx="3932" cy="3605"/>
            </a:xfrm>
            <a:custGeom>
              <a:avLst/>
              <a:gdLst/>
              <a:ahLst/>
              <a:cxnLst/>
              <a:rect l="l" t="t" r="r" b="b"/>
              <a:pathLst>
                <a:path w="96" h="88" extrusionOk="0">
                  <a:moveTo>
                    <a:pt x="54" y="1"/>
                  </a:moveTo>
                  <a:cubicBezTo>
                    <a:pt x="42" y="1"/>
                    <a:pt x="30" y="5"/>
                    <a:pt x="21" y="12"/>
                  </a:cubicBezTo>
                  <a:cubicBezTo>
                    <a:pt x="17" y="16"/>
                    <a:pt x="13" y="20"/>
                    <a:pt x="8" y="24"/>
                  </a:cubicBezTo>
                  <a:cubicBezTo>
                    <a:pt x="1" y="36"/>
                    <a:pt x="1" y="51"/>
                    <a:pt x="8" y="63"/>
                  </a:cubicBezTo>
                  <a:cubicBezTo>
                    <a:pt x="13" y="67"/>
                    <a:pt x="17" y="71"/>
                    <a:pt x="21" y="75"/>
                  </a:cubicBezTo>
                  <a:cubicBezTo>
                    <a:pt x="31" y="83"/>
                    <a:pt x="41" y="87"/>
                    <a:pt x="52" y="87"/>
                  </a:cubicBezTo>
                  <a:cubicBezTo>
                    <a:pt x="58" y="87"/>
                    <a:pt x="65" y="86"/>
                    <a:pt x="72" y="83"/>
                  </a:cubicBezTo>
                  <a:cubicBezTo>
                    <a:pt x="84" y="79"/>
                    <a:pt x="95" y="60"/>
                    <a:pt x="95" y="43"/>
                  </a:cubicBezTo>
                  <a:cubicBezTo>
                    <a:pt x="95" y="27"/>
                    <a:pt x="88" y="16"/>
                    <a:pt x="75" y="7"/>
                  </a:cubicBezTo>
                  <a:cubicBezTo>
                    <a:pt x="69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1572;p43">
              <a:extLst>
                <a:ext uri="{FF2B5EF4-FFF2-40B4-BE49-F238E27FC236}">
                  <a16:creationId xmlns:a16="http://schemas.microsoft.com/office/drawing/2014/main" id="{B2BC35F6-2C1B-4A93-9569-551245E9CE2A}"/>
                </a:ext>
              </a:extLst>
            </p:cNvPr>
            <p:cNvSpPr/>
            <p:nvPr/>
          </p:nvSpPr>
          <p:spPr>
            <a:xfrm>
              <a:off x="8174150" y="4006041"/>
              <a:ext cx="65991" cy="6595"/>
            </a:xfrm>
            <a:custGeom>
              <a:avLst/>
              <a:gdLst/>
              <a:ahLst/>
              <a:cxnLst/>
              <a:rect l="l" t="t" r="r" b="b"/>
              <a:pathLst>
                <a:path w="1611" h="161" extrusionOk="0">
                  <a:moveTo>
                    <a:pt x="54" y="1"/>
                  </a:moveTo>
                  <a:cubicBezTo>
                    <a:pt x="46" y="1"/>
                    <a:pt x="37" y="1"/>
                    <a:pt x="29" y="1"/>
                  </a:cubicBezTo>
                  <a:cubicBezTo>
                    <a:pt x="5" y="1"/>
                    <a:pt x="1" y="40"/>
                    <a:pt x="24" y="44"/>
                  </a:cubicBezTo>
                  <a:cubicBezTo>
                    <a:pt x="297" y="80"/>
                    <a:pt x="538" y="154"/>
                    <a:pt x="814" y="154"/>
                  </a:cubicBezTo>
                  <a:cubicBezTo>
                    <a:pt x="849" y="154"/>
                    <a:pt x="1083" y="161"/>
                    <a:pt x="1283" y="161"/>
                  </a:cubicBezTo>
                  <a:cubicBezTo>
                    <a:pt x="1440" y="161"/>
                    <a:pt x="1576" y="157"/>
                    <a:pt x="1580" y="143"/>
                  </a:cubicBezTo>
                  <a:cubicBezTo>
                    <a:pt x="1580" y="148"/>
                    <a:pt x="1584" y="151"/>
                    <a:pt x="1589" y="151"/>
                  </a:cubicBezTo>
                  <a:cubicBezTo>
                    <a:pt x="1591" y="151"/>
                    <a:pt x="1594" y="150"/>
                    <a:pt x="1596" y="147"/>
                  </a:cubicBezTo>
                  <a:cubicBezTo>
                    <a:pt x="1599" y="143"/>
                    <a:pt x="1603" y="135"/>
                    <a:pt x="1607" y="131"/>
                  </a:cubicBezTo>
                  <a:cubicBezTo>
                    <a:pt x="1611" y="123"/>
                    <a:pt x="1607" y="115"/>
                    <a:pt x="1603" y="115"/>
                  </a:cubicBezTo>
                  <a:cubicBezTo>
                    <a:pt x="1516" y="84"/>
                    <a:pt x="1414" y="75"/>
                    <a:pt x="1311" y="75"/>
                  </a:cubicBezTo>
                  <a:cubicBezTo>
                    <a:pt x="1186" y="75"/>
                    <a:pt x="1058" y="87"/>
                    <a:pt x="945" y="87"/>
                  </a:cubicBezTo>
                  <a:cubicBezTo>
                    <a:pt x="937" y="87"/>
                    <a:pt x="929" y="87"/>
                    <a:pt x="920" y="87"/>
                  </a:cubicBezTo>
                  <a:cubicBezTo>
                    <a:pt x="629" y="80"/>
                    <a:pt x="344" y="1"/>
                    <a:pt x="54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1573;p43">
              <a:extLst>
                <a:ext uri="{FF2B5EF4-FFF2-40B4-BE49-F238E27FC236}">
                  <a16:creationId xmlns:a16="http://schemas.microsoft.com/office/drawing/2014/main" id="{3BCA972F-4576-44C8-850E-4272943E81AC}"/>
                </a:ext>
              </a:extLst>
            </p:cNvPr>
            <p:cNvSpPr/>
            <p:nvPr/>
          </p:nvSpPr>
          <p:spPr>
            <a:xfrm>
              <a:off x="8220437" y="3989370"/>
              <a:ext cx="9995" cy="2499"/>
            </a:xfrm>
            <a:custGeom>
              <a:avLst/>
              <a:gdLst/>
              <a:ahLst/>
              <a:cxnLst/>
              <a:rect l="l" t="t" r="r" b="b"/>
              <a:pathLst>
                <a:path w="244" h="61" extrusionOk="0">
                  <a:moveTo>
                    <a:pt x="20" y="0"/>
                  </a:moveTo>
                  <a:cubicBezTo>
                    <a:pt x="3" y="0"/>
                    <a:pt x="1" y="25"/>
                    <a:pt x="16" y="29"/>
                  </a:cubicBezTo>
                  <a:cubicBezTo>
                    <a:pt x="83" y="53"/>
                    <a:pt x="145" y="60"/>
                    <a:pt x="213" y="60"/>
                  </a:cubicBezTo>
                  <a:cubicBezTo>
                    <a:pt x="214" y="61"/>
                    <a:pt x="215" y="61"/>
                    <a:pt x="216" y="61"/>
                  </a:cubicBezTo>
                  <a:cubicBezTo>
                    <a:pt x="244" y="61"/>
                    <a:pt x="243" y="17"/>
                    <a:pt x="213" y="17"/>
                  </a:cubicBezTo>
                  <a:cubicBezTo>
                    <a:pt x="198" y="18"/>
                    <a:pt x="183" y="18"/>
                    <a:pt x="168" y="18"/>
                  </a:cubicBezTo>
                  <a:cubicBezTo>
                    <a:pt x="120" y="18"/>
                    <a:pt x="72" y="13"/>
                    <a:pt x="23" y="1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1574;p43">
              <a:extLst>
                <a:ext uri="{FF2B5EF4-FFF2-40B4-BE49-F238E27FC236}">
                  <a16:creationId xmlns:a16="http://schemas.microsoft.com/office/drawing/2014/main" id="{031764B1-1FE6-47CF-932D-14693B258A54}"/>
                </a:ext>
              </a:extLst>
            </p:cNvPr>
            <p:cNvSpPr/>
            <p:nvPr/>
          </p:nvSpPr>
          <p:spPr>
            <a:xfrm>
              <a:off x="8211220" y="3923135"/>
              <a:ext cx="3236" cy="164"/>
            </a:xfrm>
            <a:custGeom>
              <a:avLst/>
              <a:gdLst/>
              <a:ahLst/>
              <a:cxnLst/>
              <a:rect l="l" t="t" r="r" b="b"/>
              <a:pathLst>
                <a:path w="79" h="4" extrusionOk="0">
                  <a:moveTo>
                    <a:pt x="0" y="0"/>
                  </a:moveTo>
                  <a:lnTo>
                    <a:pt x="0" y="4"/>
                  </a:lnTo>
                  <a:lnTo>
                    <a:pt x="75" y="4"/>
                  </a:lnTo>
                  <a:cubicBezTo>
                    <a:pt x="79" y="4"/>
                    <a:pt x="79" y="0"/>
                    <a:pt x="75" y="0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1575;p43">
              <a:extLst>
                <a:ext uri="{FF2B5EF4-FFF2-40B4-BE49-F238E27FC236}">
                  <a16:creationId xmlns:a16="http://schemas.microsoft.com/office/drawing/2014/main" id="{D291CAF8-D197-45A3-93F2-0C56A4CEF5E2}"/>
                </a:ext>
              </a:extLst>
            </p:cNvPr>
            <p:cNvSpPr/>
            <p:nvPr/>
          </p:nvSpPr>
          <p:spPr>
            <a:xfrm>
              <a:off x="8183694" y="4072482"/>
              <a:ext cx="18474" cy="3973"/>
            </a:xfrm>
            <a:custGeom>
              <a:avLst/>
              <a:gdLst/>
              <a:ahLst/>
              <a:cxnLst/>
              <a:rect l="l" t="t" r="r" b="b"/>
              <a:pathLst>
                <a:path w="451" h="97" extrusionOk="0">
                  <a:moveTo>
                    <a:pt x="40" y="1"/>
                  </a:moveTo>
                  <a:cubicBezTo>
                    <a:pt x="13" y="4"/>
                    <a:pt x="1" y="40"/>
                    <a:pt x="24" y="56"/>
                  </a:cubicBezTo>
                  <a:cubicBezTo>
                    <a:pt x="84" y="89"/>
                    <a:pt x="159" y="96"/>
                    <a:pt x="235" y="96"/>
                  </a:cubicBezTo>
                  <a:cubicBezTo>
                    <a:pt x="295" y="96"/>
                    <a:pt x="355" y="92"/>
                    <a:pt x="407" y="92"/>
                  </a:cubicBezTo>
                  <a:cubicBezTo>
                    <a:pt x="451" y="92"/>
                    <a:pt x="451" y="20"/>
                    <a:pt x="407" y="20"/>
                  </a:cubicBezTo>
                  <a:lnTo>
                    <a:pt x="222" y="20"/>
                  </a:lnTo>
                  <a:cubicBezTo>
                    <a:pt x="163" y="17"/>
                    <a:pt x="99" y="1"/>
                    <a:pt x="40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1576;p43">
              <a:extLst>
                <a:ext uri="{FF2B5EF4-FFF2-40B4-BE49-F238E27FC236}">
                  <a16:creationId xmlns:a16="http://schemas.microsoft.com/office/drawing/2014/main" id="{9CB4A1A9-6883-47D7-A490-C011D491876C}"/>
                </a:ext>
              </a:extLst>
            </p:cNvPr>
            <p:cNvSpPr/>
            <p:nvPr/>
          </p:nvSpPr>
          <p:spPr>
            <a:xfrm>
              <a:off x="8165670" y="4118523"/>
              <a:ext cx="20235" cy="4629"/>
            </a:xfrm>
            <a:custGeom>
              <a:avLst/>
              <a:gdLst/>
              <a:ahLst/>
              <a:cxnLst/>
              <a:rect l="l" t="t" r="r" b="b"/>
              <a:pathLst>
                <a:path w="494" h="113" extrusionOk="0">
                  <a:moveTo>
                    <a:pt x="457" y="1"/>
                  </a:moveTo>
                  <a:cubicBezTo>
                    <a:pt x="454" y="1"/>
                    <a:pt x="452" y="1"/>
                    <a:pt x="449" y="2"/>
                  </a:cubicBezTo>
                  <a:cubicBezTo>
                    <a:pt x="302" y="25"/>
                    <a:pt x="156" y="49"/>
                    <a:pt x="14" y="88"/>
                  </a:cubicBezTo>
                  <a:cubicBezTo>
                    <a:pt x="0" y="92"/>
                    <a:pt x="6" y="112"/>
                    <a:pt x="19" y="112"/>
                  </a:cubicBezTo>
                  <a:cubicBezTo>
                    <a:pt x="21" y="112"/>
                    <a:pt x="22" y="112"/>
                    <a:pt x="23" y="112"/>
                  </a:cubicBezTo>
                  <a:cubicBezTo>
                    <a:pt x="165" y="80"/>
                    <a:pt x="311" y="68"/>
                    <a:pt x="457" y="53"/>
                  </a:cubicBezTo>
                  <a:cubicBezTo>
                    <a:pt x="494" y="49"/>
                    <a:pt x="489" y="1"/>
                    <a:pt x="457" y="1"/>
                  </a:cubicBezTo>
                  <a:close/>
                </a:path>
              </a:pathLst>
            </a:custGeom>
            <a:solidFill>
              <a:srgbClr val="CA7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1577;p43">
              <a:extLst>
                <a:ext uri="{FF2B5EF4-FFF2-40B4-BE49-F238E27FC236}">
                  <a16:creationId xmlns:a16="http://schemas.microsoft.com/office/drawing/2014/main" id="{FC1B88CB-7D4A-4737-A0ED-AA515E682A13}"/>
                </a:ext>
              </a:extLst>
            </p:cNvPr>
            <p:cNvSpPr/>
            <p:nvPr/>
          </p:nvSpPr>
          <p:spPr>
            <a:xfrm>
              <a:off x="7787343" y="3085627"/>
              <a:ext cx="127721" cy="140870"/>
            </a:xfrm>
            <a:custGeom>
              <a:avLst/>
              <a:gdLst/>
              <a:ahLst/>
              <a:cxnLst/>
              <a:rect l="l" t="t" r="r" b="b"/>
              <a:pathLst>
                <a:path w="3118" h="3439" extrusionOk="0">
                  <a:moveTo>
                    <a:pt x="2689" y="0"/>
                  </a:moveTo>
                  <a:cubicBezTo>
                    <a:pt x="2671" y="0"/>
                    <a:pt x="2653" y="15"/>
                    <a:pt x="2660" y="39"/>
                  </a:cubicBezTo>
                  <a:cubicBezTo>
                    <a:pt x="2940" y="978"/>
                    <a:pt x="2842" y="1898"/>
                    <a:pt x="1961" y="2454"/>
                  </a:cubicBezTo>
                  <a:cubicBezTo>
                    <a:pt x="1685" y="2628"/>
                    <a:pt x="1425" y="2750"/>
                    <a:pt x="1097" y="2782"/>
                  </a:cubicBezTo>
                  <a:cubicBezTo>
                    <a:pt x="782" y="2812"/>
                    <a:pt x="438" y="2927"/>
                    <a:pt x="125" y="2927"/>
                  </a:cubicBezTo>
                  <a:cubicBezTo>
                    <a:pt x="120" y="2927"/>
                    <a:pt x="115" y="2927"/>
                    <a:pt x="110" y="2927"/>
                  </a:cubicBezTo>
                  <a:cubicBezTo>
                    <a:pt x="28" y="2927"/>
                    <a:pt x="0" y="3026"/>
                    <a:pt x="48" y="3082"/>
                  </a:cubicBezTo>
                  <a:cubicBezTo>
                    <a:pt x="279" y="3356"/>
                    <a:pt x="586" y="3438"/>
                    <a:pt x="925" y="3438"/>
                  </a:cubicBezTo>
                  <a:cubicBezTo>
                    <a:pt x="995" y="3438"/>
                    <a:pt x="1068" y="3435"/>
                    <a:pt x="1141" y="3428"/>
                  </a:cubicBezTo>
                  <a:cubicBezTo>
                    <a:pt x="1649" y="3390"/>
                    <a:pt x="1899" y="3192"/>
                    <a:pt x="2258" y="2836"/>
                  </a:cubicBezTo>
                  <a:cubicBezTo>
                    <a:pt x="3035" y="2067"/>
                    <a:pt x="3118" y="1006"/>
                    <a:pt x="2719" y="23"/>
                  </a:cubicBezTo>
                  <a:cubicBezTo>
                    <a:pt x="2714" y="7"/>
                    <a:pt x="2702" y="0"/>
                    <a:pt x="2689" y="0"/>
                  </a:cubicBezTo>
                  <a:close/>
                </a:path>
              </a:pathLst>
            </a:custGeom>
            <a:solidFill>
              <a:srgbClr val="9011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생각 풍선: 구름 모양 3">
            <a:extLst>
              <a:ext uri="{FF2B5EF4-FFF2-40B4-BE49-F238E27FC236}">
                <a16:creationId xmlns:a16="http://schemas.microsoft.com/office/drawing/2014/main" id="{909B878C-AC4C-44DD-B3E8-DF8DF12B606B}"/>
              </a:ext>
            </a:extLst>
          </p:cNvPr>
          <p:cNvSpPr/>
          <p:nvPr/>
        </p:nvSpPr>
        <p:spPr>
          <a:xfrm>
            <a:off x="5828180" y="1606166"/>
            <a:ext cx="2925433" cy="1400845"/>
          </a:xfrm>
          <a:prstGeom prst="cloudCallout">
            <a:avLst>
              <a:gd name="adj1" fmla="val -50144"/>
              <a:gd name="adj2" fmla="val 725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564A1-0FEC-446E-9212-A7AADB3A5EF6}"/>
              </a:ext>
            </a:extLst>
          </p:cNvPr>
          <p:cNvSpPr txBox="1"/>
          <p:nvPr/>
        </p:nvSpPr>
        <p:spPr>
          <a:xfrm>
            <a:off x="6139358" y="2102017"/>
            <a:ext cx="230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아니면 온라인에서 살까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?</a:t>
            </a:r>
            <a:endParaRPr lang="ko-KR" altLang="en-US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  <p:sp>
        <p:nvSpPr>
          <p:cNvPr id="223" name="생각 풍선: 구름 모양 222">
            <a:extLst>
              <a:ext uri="{FF2B5EF4-FFF2-40B4-BE49-F238E27FC236}">
                <a16:creationId xmlns:a16="http://schemas.microsoft.com/office/drawing/2014/main" id="{4BB8E86F-AC2B-4F6B-B4E0-BEA0E2EE615D}"/>
              </a:ext>
            </a:extLst>
          </p:cNvPr>
          <p:cNvSpPr/>
          <p:nvPr/>
        </p:nvSpPr>
        <p:spPr>
          <a:xfrm>
            <a:off x="1074067" y="1606166"/>
            <a:ext cx="2581680" cy="1416360"/>
          </a:xfrm>
          <a:prstGeom prst="cloudCallout">
            <a:avLst>
              <a:gd name="adj1" fmla="val 55316"/>
              <a:gd name="adj2" fmla="val 5649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BF960BA-893A-4C18-B695-DDD851E1195B}"/>
              </a:ext>
            </a:extLst>
          </p:cNvPr>
          <p:cNvSpPr txBox="1"/>
          <p:nvPr/>
        </p:nvSpPr>
        <p:spPr>
          <a:xfrm>
            <a:off x="1447167" y="2129680"/>
            <a:ext cx="176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그냥 여기서 살까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?</a:t>
            </a:r>
            <a:endParaRPr lang="ko-KR" altLang="en-US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F8AF06DA-9A4F-4A33-B78C-3BD2B6A7832C}"/>
              </a:ext>
            </a:extLst>
          </p:cNvPr>
          <p:cNvSpPr/>
          <p:nvPr/>
        </p:nvSpPr>
        <p:spPr>
          <a:xfrm>
            <a:off x="1447167" y="3546040"/>
            <a:ext cx="1764019" cy="1416360"/>
          </a:xfrm>
          <a:prstGeom prst="cloudCallout">
            <a:avLst>
              <a:gd name="adj1" fmla="val 88139"/>
              <a:gd name="adj2" fmla="val -4193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640403-87F2-4EF4-A90C-3AE6689B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007" y="3796879"/>
            <a:ext cx="886683" cy="857452"/>
          </a:xfrm>
          <a:prstGeom prst="rect">
            <a:avLst/>
          </a:prstGeom>
        </p:spPr>
      </p:pic>
      <p:sp>
        <p:nvSpPr>
          <p:cNvPr id="230" name="생각 풍선: 구름 모양 229">
            <a:extLst>
              <a:ext uri="{FF2B5EF4-FFF2-40B4-BE49-F238E27FC236}">
                <a16:creationId xmlns:a16="http://schemas.microsoft.com/office/drawing/2014/main" id="{DF50C010-2545-4E11-B9EB-F81BD02D4834}"/>
              </a:ext>
            </a:extLst>
          </p:cNvPr>
          <p:cNvSpPr/>
          <p:nvPr/>
        </p:nvSpPr>
        <p:spPr>
          <a:xfrm>
            <a:off x="6678414" y="3501040"/>
            <a:ext cx="1764019" cy="1416360"/>
          </a:xfrm>
          <a:prstGeom prst="cloudCallout">
            <a:avLst>
              <a:gd name="adj1" fmla="val -91500"/>
              <a:gd name="adj2" fmla="val -2134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169-07B1-454D-9972-D6540FF2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90" y="3803148"/>
            <a:ext cx="843389" cy="768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3" grpId="0" animBg="1"/>
      <p:bldP spid="224" grpId="0"/>
      <p:bldP spid="6" grpId="0" animBg="1"/>
      <p:bldP spid="2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이런 게 있었으면</a:t>
            </a:r>
            <a:r>
              <a:rPr lang="en-US" altLang="ko-KR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!</a:t>
            </a:r>
            <a:endParaRPr dirty="0">
              <a:solidFill>
                <a:srgbClr val="2A292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FA6F8-0441-4EB9-95BA-4A5AF463F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27" b="38975"/>
          <a:stretch/>
        </p:blipFill>
        <p:spPr>
          <a:xfrm>
            <a:off x="622739" y="2571750"/>
            <a:ext cx="3436884" cy="1200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946346-1E90-439E-8050-DC398753D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39" b="19861"/>
          <a:stretch/>
        </p:blipFill>
        <p:spPr>
          <a:xfrm>
            <a:off x="4477406" y="2016017"/>
            <a:ext cx="4043855" cy="23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이미 나와있는 장보기 앱은</a:t>
            </a:r>
            <a:r>
              <a:rPr lang="en-US" altLang="ko-KR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…</a:t>
            </a:r>
            <a:endParaRPr dirty="0">
              <a:solidFill>
                <a:srgbClr val="2A2929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665618-1150-475B-B4DD-BC983003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3" y="1631731"/>
            <a:ext cx="1604655" cy="33856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8B640C-4476-4A15-8E7E-F44DDCBF0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672" y="1631730"/>
            <a:ext cx="1604655" cy="33856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C221C4-87E7-40C6-B582-87F0828DD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91" y="1631730"/>
            <a:ext cx="1604656" cy="33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3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이미 나와있는 장보기 앱은</a:t>
            </a:r>
            <a:r>
              <a:rPr lang="en-US" altLang="ko-KR" sz="2700" dirty="0">
                <a:solidFill>
                  <a:srgbClr val="2A2929"/>
                </a:solidFill>
                <a:latin typeface="Do Hyeon"/>
                <a:ea typeface="Do Hyeon"/>
                <a:sym typeface="Do Hyeon"/>
              </a:rPr>
              <a:t>…</a:t>
            </a:r>
            <a:endParaRPr dirty="0">
              <a:solidFill>
                <a:srgbClr val="2A2929"/>
              </a:solidFill>
            </a:endParaRPr>
          </a:p>
        </p:txBody>
      </p:sp>
      <p:grpSp>
        <p:nvGrpSpPr>
          <p:cNvPr id="216" name="Google Shape;1590;p44">
            <a:extLst>
              <a:ext uri="{FF2B5EF4-FFF2-40B4-BE49-F238E27FC236}">
                <a16:creationId xmlns:a16="http://schemas.microsoft.com/office/drawing/2014/main" id="{5A757E28-8F6D-44DC-9BF3-AC6A36C97F71}"/>
              </a:ext>
            </a:extLst>
          </p:cNvPr>
          <p:cNvGrpSpPr/>
          <p:nvPr/>
        </p:nvGrpSpPr>
        <p:grpSpPr>
          <a:xfrm>
            <a:off x="4087806" y="1922928"/>
            <a:ext cx="1237229" cy="2940705"/>
            <a:chOff x="3492988" y="1847857"/>
            <a:chExt cx="1029419" cy="2830108"/>
          </a:xfrm>
        </p:grpSpPr>
        <p:sp>
          <p:nvSpPr>
            <p:cNvPr id="217" name="Google Shape;1591;p44">
              <a:extLst>
                <a:ext uri="{FF2B5EF4-FFF2-40B4-BE49-F238E27FC236}">
                  <a16:creationId xmlns:a16="http://schemas.microsoft.com/office/drawing/2014/main" id="{0F0F6505-2F2B-4E77-BAE4-B70F0F876D8F}"/>
                </a:ext>
              </a:extLst>
            </p:cNvPr>
            <p:cNvSpPr/>
            <p:nvPr/>
          </p:nvSpPr>
          <p:spPr>
            <a:xfrm>
              <a:off x="3492988" y="4535229"/>
              <a:ext cx="245316" cy="52170"/>
            </a:xfrm>
            <a:custGeom>
              <a:avLst/>
              <a:gdLst/>
              <a:ahLst/>
              <a:cxnLst/>
              <a:rect l="l" t="t" r="r" b="b"/>
              <a:pathLst>
                <a:path w="5859" h="1246" extrusionOk="0">
                  <a:moveTo>
                    <a:pt x="3117" y="1"/>
                  </a:moveTo>
                  <a:cubicBezTo>
                    <a:pt x="3117" y="1"/>
                    <a:pt x="512" y="631"/>
                    <a:pt x="128" y="1058"/>
                  </a:cubicBezTo>
                  <a:cubicBezTo>
                    <a:pt x="1" y="1198"/>
                    <a:pt x="595" y="1245"/>
                    <a:pt x="1444" y="1245"/>
                  </a:cubicBezTo>
                  <a:cubicBezTo>
                    <a:pt x="3142" y="1245"/>
                    <a:pt x="5859" y="1058"/>
                    <a:pt x="5859" y="1058"/>
                  </a:cubicBezTo>
                  <a:lnTo>
                    <a:pt x="3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1592;p44">
              <a:extLst>
                <a:ext uri="{FF2B5EF4-FFF2-40B4-BE49-F238E27FC236}">
                  <a16:creationId xmlns:a16="http://schemas.microsoft.com/office/drawing/2014/main" id="{34628ADE-F5E4-476A-A084-4330DAA6C324}"/>
                </a:ext>
              </a:extLst>
            </p:cNvPr>
            <p:cNvSpPr/>
            <p:nvPr/>
          </p:nvSpPr>
          <p:spPr>
            <a:xfrm>
              <a:off x="4045810" y="4587107"/>
              <a:ext cx="189587" cy="90858"/>
            </a:xfrm>
            <a:custGeom>
              <a:avLst/>
              <a:gdLst/>
              <a:ahLst/>
              <a:cxnLst/>
              <a:rect l="l" t="t" r="r" b="b"/>
              <a:pathLst>
                <a:path w="4528" h="2170" extrusionOk="0">
                  <a:moveTo>
                    <a:pt x="4527" y="0"/>
                  </a:moveTo>
                  <a:lnTo>
                    <a:pt x="1" y="924"/>
                  </a:lnTo>
                  <a:cubicBezTo>
                    <a:pt x="1" y="924"/>
                    <a:pt x="541" y="2170"/>
                    <a:pt x="1661" y="2170"/>
                  </a:cubicBezTo>
                  <a:cubicBezTo>
                    <a:pt x="2377" y="2170"/>
                    <a:pt x="3328" y="1662"/>
                    <a:pt x="4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1593;p44">
              <a:extLst>
                <a:ext uri="{FF2B5EF4-FFF2-40B4-BE49-F238E27FC236}">
                  <a16:creationId xmlns:a16="http://schemas.microsoft.com/office/drawing/2014/main" id="{18857F66-0586-4869-BEE3-DAC381DB0E85}"/>
                </a:ext>
              </a:extLst>
            </p:cNvPr>
            <p:cNvSpPr/>
            <p:nvPr/>
          </p:nvSpPr>
          <p:spPr>
            <a:xfrm>
              <a:off x="3825736" y="2228752"/>
              <a:ext cx="356439" cy="506878"/>
            </a:xfrm>
            <a:custGeom>
              <a:avLst/>
              <a:gdLst/>
              <a:ahLst/>
              <a:cxnLst/>
              <a:rect l="l" t="t" r="r" b="b"/>
              <a:pathLst>
                <a:path w="8513" h="12106" extrusionOk="0">
                  <a:moveTo>
                    <a:pt x="8315" y="1"/>
                  </a:moveTo>
                  <a:lnTo>
                    <a:pt x="5552" y="2361"/>
                  </a:lnTo>
                  <a:lnTo>
                    <a:pt x="5055" y="6785"/>
                  </a:lnTo>
                  <a:cubicBezTo>
                    <a:pt x="5055" y="6785"/>
                    <a:pt x="2596" y="5286"/>
                    <a:pt x="1629" y="4922"/>
                  </a:cubicBezTo>
                  <a:cubicBezTo>
                    <a:pt x="1601" y="4911"/>
                    <a:pt x="1572" y="4906"/>
                    <a:pt x="1544" y="4906"/>
                  </a:cubicBezTo>
                  <a:cubicBezTo>
                    <a:pt x="628" y="4906"/>
                    <a:pt x="0" y="10507"/>
                    <a:pt x="0" y="10507"/>
                  </a:cubicBezTo>
                  <a:lnTo>
                    <a:pt x="4689" y="12106"/>
                  </a:lnTo>
                  <a:lnTo>
                    <a:pt x="6851" y="11474"/>
                  </a:lnTo>
                  <a:lnTo>
                    <a:pt x="8512" y="3790"/>
                  </a:lnTo>
                  <a:lnTo>
                    <a:pt x="8315" y="1"/>
                  </a:ln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1594;p44">
              <a:extLst>
                <a:ext uri="{FF2B5EF4-FFF2-40B4-BE49-F238E27FC236}">
                  <a16:creationId xmlns:a16="http://schemas.microsoft.com/office/drawing/2014/main" id="{1E280616-C785-4DDD-BA7E-D89EDCE513C4}"/>
                </a:ext>
              </a:extLst>
            </p:cNvPr>
            <p:cNvSpPr/>
            <p:nvPr/>
          </p:nvSpPr>
          <p:spPr>
            <a:xfrm>
              <a:off x="3814640" y="2430401"/>
              <a:ext cx="434946" cy="457388"/>
            </a:xfrm>
            <a:custGeom>
              <a:avLst/>
              <a:gdLst/>
              <a:ahLst/>
              <a:cxnLst/>
              <a:rect l="l" t="t" r="r" b="b"/>
              <a:pathLst>
                <a:path w="10388" h="10924" extrusionOk="0">
                  <a:moveTo>
                    <a:pt x="10388" y="0"/>
                  </a:moveTo>
                  <a:lnTo>
                    <a:pt x="9784" y="383"/>
                  </a:lnTo>
                  <a:cubicBezTo>
                    <a:pt x="9784" y="383"/>
                    <a:pt x="9220" y="1878"/>
                    <a:pt x="8470" y="3445"/>
                  </a:cubicBezTo>
                  <a:cubicBezTo>
                    <a:pt x="6826" y="3977"/>
                    <a:pt x="5665" y="4147"/>
                    <a:pt x="4854" y="4147"/>
                  </a:cubicBezTo>
                  <a:cubicBezTo>
                    <a:pt x="3433" y="4147"/>
                    <a:pt x="3083" y="3627"/>
                    <a:pt x="3083" y="3627"/>
                  </a:cubicBezTo>
                  <a:lnTo>
                    <a:pt x="4078" y="1235"/>
                  </a:lnTo>
                  <a:lnTo>
                    <a:pt x="3774" y="1062"/>
                  </a:lnTo>
                  <a:lnTo>
                    <a:pt x="2089" y="4851"/>
                  </a:lnTo>
                  <a:cubicBezTo>
                    <a:pt x="0" y="5955"/>
                    <a:pt x="1539" y="7991"/>
                    <a:pt x="1539" y="7991"/>
                  </a:cubicBezTo>
                  <a:lnTo>
                    <a:pt x="7056" y="10924"/>
                  </a:lnTo>
                  <a:lnTo>
                    <a:pt x="9097" y="4254"/>
                  </a:lnTo>
                  <a:lnTo>
                    <a:pt x="8777" y="3627"/>
                  </a:lnTo>
                  <a:lnTo>
                    <a:pt x="10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1595;p44">
              <a:extLst>
                <a:ext uri="{FF2B5EF4-FFF2-40B4-BE49-F238E27FC236}">
                  <a16:creationId xmlns:a16="http://schemas.microsoft.com/office/drawing/2014/main" id="{8A609066-5A55-4B37-AEF0-59512CB352A3}"/>
                </a:ext>
              </a:extLst>
            </p:cNvPr>
            <p:cNvSpPr/>
            <p:nvPr/>
          </p:nvSpPr>
          <p:spPr>
            <a:xfrm>
              <a:off x="3856093" y="1847857"/>
              <a:ext cx="489502" cy="496620"/>
            </a:xfrm>
            <a:custGeom>
              <a:avLst/>
              <a:gdLst/>
              <a:ahLst/>
              <a:cxnLst/>
              <a:rect l="l" t="t" r="r" b="b"/>
              <a:pathLst>
                <a:path w="11691" h="11861" extrusionOk="0">
                  <a:moveTo>
                    <a:pt x="2930" y="1"/>
                  </a:moveTo>
                  <a:cubicBezTo>
                    <a:pt x="2587" y="1"/>
                    <a:pt x="2214" y="277"/>
                    <a:pt x="1880" y="1127"/>
                  </a:cubicBezTo>
                  <a:cubicBezTo>
                    <a:pt x="920" y="3553"/>
                    <a:pt x="1" y="7721"/>
                    <a:pt x="1161" y="9500"/>
                  </a:cubicBezTo>
                  <a:cubicBezTo>
                    <a:pt x="1161" y="9500"/>
                    <a:pt x="920" y="8269"/>
                    <a:pt x="1023" y="7618"/>
                  </a:cubicBezTo>
                  <a:lnTo>
                    <a:pt x="1023" y="7618"/>
                  </a:lnTo>
                  <a:cubicBezTo>
                    <a:pt x="1023" y="7619"/>
                    <a:pt x="1023" y="9501"/>
                    <a:pt x="2188" y="10456"/>
                  </a:cubicBezTo>
                  <a:cubicBezTo>
                    <a:pt x="3348" y="11415"/>
                    <a:pt x="5574" y="11861"/>
                    <a:pt x="5574" y="11861"/>
                  </a:cubicBezTo>
                  <a:lnTo>
                    <a:pt x="6966" y="11218"/>
                  </a:lnTo>
                  <a:cubicBezTo>
                    <a:pt x="6966" y="11218"/>
                    <a:pt x="9434" y="10183"/>
                    <a:pt x="10562" y="8542"/>
                  </a:cubicBezTo>
                  <a:cubicBezTo>
                    <a:pt x="11691" y="6900"/>
                    <a:pt x="11347" y="5535"/>
                    <a:pt x="9469" y="3210"/>
                  </a:cubicBezTo>
                  <a:cubicBezTo>
                    <a:pt x="8126" y="1549"/>
                    <a:pt x="6223" y="307"/>
                    <a:pt x="5059" y="307"/>
                  </a:cubicBezTo>
                  <a:cubicBezTo>
                    <a:pt x="4594" y="307"/>
                    <a:pt x="4247" y="504"/>
                    <a:pt x="4101" y="952"/>
                  </a:cubicBezTo>
                  <a:cubicBezTo>
                    <a:pt x="4101" y="952"/>
                    <a:pt x="3566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1596;p44">
              <a:extLst>
                <a:ext uri="{FF2B5EF4-FFF2-40B4-BE49-F238E27FC236}">
                  <a16:creationId xmlns:a16="http://schemas.microsoft.com/office/drawing/2014/main" id="{0256EA65-8F9A-4B2C-B142-D0882C1CF98B}"/>
                </a:ext>
              </a:extLst>
            </p:cNvPr>
            <p:cNvSpPr/>
            <p:nvPr/>
          </p:nvSpPr>
          <p:spPr>
            <a:xfrm>
              <a:off x="3906798" y="2183532"/>
              <a:ext cx="69672" cy="86001"/>
            </a:xfrm>
            <a:custGeom>
              <a:avLst/>
              <a:gdLst/>
              <a:ahLst/>
              <a:cxnLst/>
              <a:rect l="l" t="t" r="r" b="b"/>
              <a:pathLst>
                <a:path w="1664" h="2054" extrusionOk="0">
                  <a:moveTo>
                    <a:pt x="628" y="0"/>
                  </a:moveTo>
                  <a:cubicBezTo>
                    <a:pt x="526" y="0"/>
                    <a:pt x="421" y="37"/>
                    <a:pt x="321" y="134"/>
                  </a:cubicBezTo>
                  <a:cubicBezTo>
                    <a:pt x="0" y="446"/>
                    <a:pt x="682" y="2054"/>
                    <a:pt x="1279" y="2054"/>
                  </a:cubicBezTo>
                  <a:cubicBezTo>
                    <a:pt x="1416" y="2054"/>
                    <a:pt x="1548" y="1969"/>
                    <a:pt x="1663" y="1764"/>
                  </a:cubicBezTo>
                  <a:lnTo>
                    <a:pt x="1205" y="323"/>
                  </a:lnTo>
                  <a:cubicBezTo>
                    <a:pt x="1205" y="323"/>
                    <a:pt x="931" y="0"/>
                    <a:pt x="628" y="0"/>
                  </a:cubicBezTo>
                  <a:close/>
                </a:path>
              </a:pathLst>
            </a:custGeom>
            <a:solidFill>
              <a:srgbClr val="F0A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1597;p44">
              <a:extLst>
                <a:ext uri="{FF2B5EF4-FFF2-40B4-BE49-F238E27FC236}">
                  <a16:creationId xmlns:a16="http://schemas.microsoft.com/office/drawing/2014/main" id="{FAC49183-53B7-4021-B27B-0C3F68CA5CDB}"/>
                </a:ext>
              </a:extLst>
            </p:cNvPr>
            <p:cNvSpPr/>
            <p:nvPr/>
          </p:nvSpPr>
          <p:spPr>
            <a:xfrm>
              <a:off x="3939918" y="1941521"/>
              <a:ext cx="277096" cy="433396"/>
            </a:xfrm>
            <a:custGeom>
              <a:avLst/>
              <a:gdLst/>
              <a:ahLst/>
              <a:cxnLst/>
              <a:rect l="l" t="t" r="r" b="b"/>
              <a:pathLst>
                <a:path w="6618" h="10351" extrusionOk="0">
                  <a:moveTo>
                    <a:pt x="2055" y="1"/>
                  </a:moveTo>
                  <a:cubicBezTo>
                    <a:pt x="1909" y="1"/>
                    <a:pt x="1823" y="10"/>
                    <a:pt x="1823" y="10"/>
                  </a:cubicBezTo>
                  <a:lnTo>
                    <a:pt x="465" y="1573"/>
                  </a:lnTo>
                  <a:cubicBezTo>
                    <a:pt x="465" y="1573"/>
                    <a:pt x="0" y="4766"/>
                    <a:pt x="268" y="6629"/>
                  </a:cubicBezTo>
                  <a:cubicBezTo>
                    <a:pt x="532" y="8491"/>
                    <a:pt x="2359" y="9987"/>
                    <a:pt x="3457" y="10350"/>
                  </a:cubicBezTo>
                  <a:cubicBezTo>
                    <a:pt x="5253" y="9055"/>
                    <a:pt x="6618" y="7425"/>
                    <a:pt x="5920" y="3534"/>
                  </a:cubicBezTo>
                  <a:cubicBezTo>
                    <a:pt x="5332" y="260"/>
                    <a:pt x="2833" y="1"/>
                    <a:pt x="2055" y="1"/>
                  </a:cubicBez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1598;p44">
              <a:extLst>
                <a:ext uri="{FF2B5EF4-FFF2-40B4-BE49-F238E27FC236}">
                  <a16:creationId xmlns:a16="http://schemas.microsoft.com/office/drawing/2014/main" id="{A6AE7BAF-209D-4BEA-B612-7CA6DD73379F}"/>
                </a:ext>
              </a:extLst>
            </p:cNvPr>
            <p:cNvSpPr/>
            <p:nvPr/>
          </p:nvSpPr>
          <p:spPr>
            <a:xfrm>
              <a:off x="3623458" y="2870585"/>
              <a:ext cx="898949" cy="1753641"/>
            </a:xfrm>
            <a:custGeom>
              <a:avLst/>
              <a:gdLst/>
              <a:ahLst/>
              <a:cxnLst/>
              <a:rect l="l" t="t" r="r" b="b"/>
              <a:pathLst>
                <a:path w="21470" h="41883" extrusionOk="0">
                  <a:moveTo>
                    <a:pt x="8533" y="1"/>
                  </a:moveTo>
                  <a:cubicBezTo>
                    <a:pt x="8533" y="1"/>
                    <a:pt x="7298" y="2657"/>
                    <a:pt x="6172" y="6741"/>
                  </a:cubicBezTo>
                  <a:cubicBezTo>
                    <a:pt x="5052" y="10822"/>
                    <a:pt x="1" y="39758"/>
                    <a:pt x="1" y="39758"/>
                  </a:cubicBezTo>
                  <a:cubicBezTo>
                    <a:pt x="1182" y="41163"/>
                    <a:pt x="5214" y="41882"/>
                    <a:pt x="9230" y="41882"/>
                  </a:cubicBezTo>
                  <a:cubicBezTo>
                    <a:pt x="11935" y="41882"/>
                    <a:pt x="14633" y="41556"/>
                    <a:pt x="16449" y="40894"/>
                  </a:cubicBezTo>
                  <a:cubicBezTo>
                    <a:pt x="17250" y="38838"/>
                    <a:pt x="16765" y="14531"/>
                    <a:pt x="16765" y="14531"/>
                  </a:cubicBezTo>
                  <a:cubicBezTo>
                    <a:pt x="21469" y="7298"/>
                    <a:pt x="13663" y="411"/>
                    <a:pt x="13663" y="411"/>
                  </a:cubicBezTo>
                  <a:lnTo>
                    <a:pt x="8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1599;p44">
              <a:extLst>
                <a:ext uri="{FF2B5EF4-FFF2-40B4-BE49-F238E27FC236}">
                  <a16:creationId xmlns:a16="http://schemas.microsoft.com/office/drawing/2014/main" id="{FFF533D5-0411-4432-8BEE-F05C8D8738D3}"/>
                </a:ext>
              </a:extLst>
            </p:cNvPr>
            <p:cNvSpPr/>
            <p:nvPr/>
          </p:nvSpPr>
          <p:spPr>
            <a:xfrm>
              <a:off x="3907677" y="2870585"/>
              <a:ext cx="375951" cy="198924"/>
            </a:xfrm>
            <a:custGeom>
              <a:avLst/>
              <a:gdLst/>
              <a:ahLst/>
              <a:cxnLst/>
              <a:rect l="l" t="t" r="r" b="b"/>
              <a:pathLst>
                <a:path w="8979" h="4751" extrusionOk="0">
                  <a:moveTo>
                    <a:pt x="1745" y="1"/>
                  </a:moveTo>
                  <a:cubicBezTo>
                    <a:pt x="1745" y="1"/>
                    <a:pt x="916" y="1780"/>
                    <a:pt x="0" y="4669"/>
                  </a:cubicBezTo>
                  <a:cubicBezTo>
                    <a:pt x="510" y="4725"/>
                    <a:pt x="1010" y="4750"/>
                    <a:pt x="1498" y="4750"/>
                  </a:cubicBezTo>
                  <a:cubicBezTo>
                    <a:pt x="4746" y="4750"/>
                    <a:pt x="7441" y="3623"/>
                    <a:pt x="8978" y="2806"/>
                  </a:cubicBezTo>
                  <a:cubicBezTo>
                    <a:pt x="7897" y="1311"/>
                    <a:pt x="6875" y="411"/>
                    <a:pt x="6875" y="411"/>
                  </a:cubicBezTo>
                  <a:lnTo>
                    <a:pt x="1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1600;p44">
              <a:extLst>
                <a:ext uri="{FF2B5EF4-FFF2-40B4-BE49-F238E27FC236}">
                  <a16:creationId xmlns:a16="http://schemas.microsoft.com/office/drawing/2014/main" id="{87BC6801-4AE3-47DA-9D03-DC71AC17EE23}"/>
                </a:ext>
              </a:extLst>
            </p:cNvPr>
            <p:cNvSpPr/>
            <p:nvPr/>
          </p:nvSpPr>
          <p:spPr>
            <a:xfrm>
              <a:off x="3742915" y="2216694"/>
              <a:ext cx="85457" cy="520109"/>
            </a:xfrm>
            <a:custGeom>
              <a:avLst/>
              <a:gdLst/>
              <a:ahLst/>
              <a:cxnLst/>
              <a:rect l="l" t="t" r="r" b="b"/>
              <a:pathLst>
                <a:path w="2041" h="12422" extrusionOk="0">
                  <a:moveTo>
                    <a:pt x="115" y="1"/>
                  </a:moveTo>
                  <a:lnTo>
                    <a:pt x="1" y="45"/>
                  </a:lnTo>
                  <a:cubicBezTo>
                    <a:pt x="1796" y="4575"/>
                    <a:pt x="1919" y="12341"/>
                    <a:pt x="1919" y="12421"/>
                  </a:cubicBezTo>
                  <a:lnTo>
                    <a:pt x="2041" y="12417"/>
                  </a:lnTo>
                  <a:cubicBezTo>
                    <a:pt x="2041" y="12341"/>
                    <a:pt x="1919" y="4547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1601;p44">
              <a:extLst>
                <a:ext uri="{FF2B5EF4-FFF2-40B4-BE49-F238E27FC236}">
                  <a16:creationId xmlns:a16="http://schemas.microsoft.com/office/drawing/2014/main" id="{E55B700F-CB59-4FAC-9EBC-83CDBF52C29B}"/>
                </a:ext>
              </a:extLst>
            </p:cNvPr>
            <p:cNvSpPr/>
            <p:nvPr/>
          </p:nvSpPr>
          <p:spPr>
            <a:xfrm>
              <a:off x="3824061" y="2577575"/>
              <a:ext cx="127243" cy="92114"/>
            </a:xfrm>
            <a:custGeom>
              <a:avLst/>
              <a:gdLst/>
              <a:ahLst/>
              <a:cxnLst/>
              <a:rect l="l" t="t" r="r" b="b"/>
              <a:pathLst>
                <a:path w="3039" h="2200" extrusionOk="0">
                  <a:moveTo>
                    <a:pt x="2468" y="1"/>
                  </a:moveTo>
                  <a:cubicBezTo>
                    <a:pt x="2389" y="1"/>
                    <a:pt x="2244" y="42"/>
                    <a:pt x="2013" y="136"/>
                  </a:cubicBezTo>
                  <a:cubicBezTo>
                    <a:pt x="103" y="909"/>
                    <a:pt x="0" y="2199"/>
                    <a:pt x="0" y="2199"/>
                  </a:cubicBezTo>
                  <a:cubicBezTo>
                    <a:pt x="0" y="2199"/>
                    <a:pt x="3039" y="1"/>
                    <a:pt x="2468" y="1"/>
                  </a:cubicBezTo>
                  <a:close/>
                </a:path>
              </a:pathLst>
            </a:custGeom>
            <a:solidFill>
              <a:srgbClr val="9CC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1602;p44">
              <a:extLst>
                <a:ext uri="{FF2B5EF4-FFF2-40B4-BE49-F238E27FC236}">
                  <a16:creationId xmlns:a16="http://schemas.microsoft.com/office/drawing/2014/main" id="{0B868360-14AF-4792-AFA8-A45EF530E0BF}"/>
                </a:ext>
              </a:extLst>
            </p:cNvPr>
            <p:cNvSpPr/>
            <p:nvPr/>
          </p:nvSpPr>
          <p:spPr>
            <a:xfrm>
              <a:off x="3819916" y="2479682"/>
              <a:ext cx="86964" cy="107397"/>
            </a:xfrm>
            <a:custGeom>
              <a:avLst/>
              <a:gdLst/>
              <a:ahLst/>
              <a:cxnLst/>
              <a:rect l="l" t="t" r="r" b="b"/>
              <a:pathLst>
                <a:path w="2077" h="2565" extrusionOk="0">
                  <a:moveTo>
                    <a:pt x="1588" y="0"/>
                  </a:moveTo>
                  <a:cubicBezTo>
                    <a:pt x="1537" y="0"/>
                    <a:pt x="1458" y="28"/>
                    <a:pt x="1347" y="90"/>
                  </a:cubicBezTo>
                  <a:cubicBezTo>
                    <a:pt x="163" y="745"/>
                    <a:pt x="1" y="2565"/>
                    <a:pt x="1" y="2565"/>
                  </a:cubicBezTo>
                  <a:cubicBezTo>
                    <a:pt x="1" y="2565"/>
                    <a:pt x="2076" y="0"/>
                    <a:pt x="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1603;p44">
              <a:extLst>
                <a:ext uri="{FF2B5EF4-FFF2-40B4-BE49-F238E27FC236}">
                  <a16:creationId xmlns:a16="http://schemas.microsoft.com/office/drawing/2014/main" id="{216B0CD8-B827-47F5-AD9F-DEE1ED7D14E6}"/>
                </a:ext>
              </a:extLst>
            </p:cNvPr>
            <p:cNvSpPr/>
            <p:nvPr/>
          </p:nvSpPr>
          <p:spPr>
            <a:xfrm>
              <a:off x="3809030" y="2394224"/>
              <a:ext cx="86252" cy="98520"/>
            </a:xfrm>
            <a:custGeom>
              <a:avLst/>
              <a:gdLst/>
              <a:ahLst/>
              <a:cxnLst/>
              <a:rect l="l" t="t" r="r" b="b"/>
              <a:pathLst>
                <a:path w="2060" h="2353" extrusionOk="0">
                  <a:moveTo>
                    <a:pt x="1678" y="0"/>
                  </a:moveTo>
                  <a:cubicBezTo>
                    <a:pt x="1637" y="0"/>
                    <a:pt x="1566" y="28"/>
                    <a:pt x="1460" y="90"/>
                  </a:cubicBezTo>
                  <a:cubicBezTo>
                    <a:pt x="383" y="722"/>
                    <a:pt x="1" y="2352"/>
                    <a:pt x="1" y="2352"/>
                  </a:cubicBezTo>
                  <a:cubicBezTo>
                    <a:pt x="1" y="2352"/>
                    <a:pt x="2060" y="0"/>
                    <a:pt x="1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1604;p44">
              <a:extLst>
                <a:ext uri="{FF2B5EF4-FFF2-40B4-BE49-F238E27FC236}">
                  <a16:creationId xmlns:a16="http://schemas.microsoft.com/office/drawing/2014/main" id="{797DDED2-5C06-4FD8-B4CA-3A246AD725B7}"/>
                </a:ext>
              </a:extLst>
            </p:cNvPr>
            <p:cNvSpPr/>
            <p:nvPr/>
          </p:nvSpPr>
          <p:spPr>
            <a:xfrm>
              <a:off x="3799106" y="2311823"/>
              <a:ext cx="63224" cy="114808"/>
            </a:xfrm>
            <a:custGeom>
              <a:avLst/>
              <a:gdLst/>
              <a:ahLst/>
              <a:cxnLst/>
              <a:rect l="l" t="t" r="r" b="b"/>
              <a:pathLst>
                <a:path w="1510" h="2742" extrusionOk="0">
                  <a:moveTo>
                    <a:pt x="1133" y="0"/>
                  </a:moveTo>
                  <a:cubicBezTo>
                    <a:pt x="1085" y="0"/>
                    <a:pt x="1013" y="40"/>
                    <a:pt x="912" y="129"/>
                  </a:cubicBezTo>
                  <a:cubicBezTo>
                    <a:pt x="1" y="922"/>
                    <a:pt x="4" y="2741"/>
                    <a:pt x="4" y="2741"/>
                  </a:cubicBezTo>
                  <a:cubicBezTo>
                    <a:pt x="327" y="2517"/>
                    <a:pt x="1509" y="0"/>
                    <a:pt x="1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1605;p44">
              <a:extLst>
                <a:ext uri="{FF2B5EF4-FFF2-40B4-BE49-F238E27FC236}">
                  <a16:creationId xmlns:a16="http://schemas.microsoft.com/office/drawing/2014/main" id="{A2F3BA98-030F-4364-9CD6-084ACF769B0C}"/>
                </a:ext>
              </a:extLst>
            </p:cNvPr>
            <p:cNvSpPr/>
            <p:nvPr/>
          </p:nvSpPr>
          <p:spPr>
            <a:xfrm>
              <a:off x="3779929" y="2243030"/>
              <a:ext cx="52672" cy="92868"/>
            </a:xfrm>
            <a:custGeom>
              <a:avLst/>
              <a:gdLst/>
              <a:ahLst/>
              <a:cxnLst/>
              <a:rect l="l" t="t" r="r" b="b"/>
              <a:pathLst>
                <a:path w="1258" h="2218" extrusionOk="0">
                  <a:moveTo>
                    <a:pt x="893" y="1"/>
                  </a:moveTo>
                  <a:cubicBezTo>
                    <a:pt x="869" y="1"/>
                    <a:pt x="840" y="9"/>
                    <a:pt x="805" y="27"/>
                  </a:cubicBezTo>
                  <a:cubicBezTo>
                    <a:pt x="226" y="323"/>
                    <a:pt x="0" y="2217"/>
                    <a:pt x="0" y="2217"/>
                  </a:cubicBezTo>
                  <a:cubicBezTo>
                    <a:pt x="275" y="2077"/>
                    <a:pt x="1257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1606;p44">
              <a:extLst>
                <a:ext uri="{FF2B5EF4-FFF2-40B4-BE49-F238E27FC236}">
                  <a16:creationId xmlns:a16="http://schemas.microsoft.com/office/drawing/2014/main" id="{EBF8CFE9-228D-4A68-9E34-D11C51248FB4}"/>
                </a:ext>
              </a:extLst>
            </p:cNvPr>
            <p:cNvSpPr/>
            <p:nvPr/>
          </p:nvSpPr>
          <p:spPr>
            <a:xfrm>
              <a:off x="3758952" y="2190525"/>
              <a:ext cx="36678" cy="73189"/>
            </a:xfrm>
            <a:custGeom>
              <a:avLst/>
              <a:gdLst/>
              <a:ahLst/>
              <a:cxnLst/>
              <a:rect l="l" t="t" r="r" b="b"/>
              <a:pathLst>
                <a:path w="876" h="1748" extrusionOk="0">
                  <a:moveTo>
                    <a:pt x="705" y="1"/>
                  </a:moveTo>
                  <a:cubicBezTo>
                    <a:pt x="668" y="1"/>
                    <a:pt x="605" y="61"/>
                    <a:pt x="514" y="204"/>
                  </a:cubicBezTo>
                  <a:cubicBezTo>
                    <a:pt x="0" y="993"/>
                    <a:pt x="64" y="1747"/>
                    <a:pt x="64" y="1747"/>
                  </a:cubicBezTo>
                  <a:cubicBezTo>
                    <a:pt x="530" y="1252"/>
                    <a:pt x="876" y="1"/>
                    <a:pt x="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1607;p44">
              <a:extLst>
                <a:ext uri="{FF2B5EF4-FFF2-40B4-BE49-F238E27FC236}">
                  <a16:creationId xmlns:a16="http://schemas.microsoft.com/office/drawing/2014/main" id="{606A0A85-263C-499B-B816-301F75867690}"/>
                </a:ext>
              </a:extLst>
            </p:cNvPr>
            <p:cNvSpPr/>
            <p:nvPr/>
          </p:nvSpPr>
          <p:spPr>
            <a:xfrm>
              <a:off x="3678267" y="2194879"/>
              <a:ext cx="69337" cy="38269"/>
            </a:xfrm>
            <a:custGeom>
              <a:avLst/>
              <a:gdLst/>
              <a:ahLst/>
              <a:cxnLst/>
              <a:rect l="l" t="t" r="r" b="b"/>
              <a:pathLst>
                <a:path w="1656" h="914" extrusionOk="0">
                  <a:moveTo>
                    <a:pt x="669" y="1"/>
                  </a:moveTo>
                  <a:cubicBezTo>
                    <a:pt x="0" y="1"/>
                    <a:pt x="1175" y="886"/>
                    <a:pt x="1655" y="913"/>
                  </a:cubicBezTo>
                  <a:cubicBezTo>
                    <a:pt x="1655" y="913"/>
                    <a:pt x="1410" y="25"/>
                    <a:pt x="692" y="1"/>
                  </a:cubicBezTo>
                  <a:cubicBezTo>
                    <a:pt x="684" y="1"/>
                    <a:pt x="677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1608;p44">
              <a:extLst>
                <a:ext uri="{FF2B5EF4-FFF2-40B4-BE49-F238E27FC236}">
                  <a16:creationId xmlns:a16="http://schemas.microsoft.com/office/drawing/2014/main" id="{FFBEA6D4-A80B-4320-A915-5AA4BB885DAB}"/>
                </a:ext>
              </a:extLst>
            </p:cNvPr>
            <p:cNvSpPr/>
            <p:nvPr/>
          </p:nvSpPr>
          <p:spPr>
            <a:xfrm>
              <a:off x="3677681" y="2261369"/>
              <a:ext cx="93705" cy="40781"/>
            </a:xfrm>
            <a:custGeom>
              <a:avLst/>
              <a:gdLst/>
              <a:ahLst/>
              <a:cxnLst/>
              <a:rect l="l" t="t" r="r" b="b"/>
              <a:pathLst>
                <a:path w="2238" h="974" extrusionOk="0">
                  <a:moveTo>
                    <a:pt x="803" y="1"/>
                  </a:moveTo>
                  <a:cubicBezTo>
                    <a:pt x="757" y="1"/>
                    <a:pt x="711" y="6"/>
                    <a:pt x="666" y="16"/>
                  </a:cubicBezTo>
                  <a:cubicBezTo>
                    <a:pt x="0" y="168"/>
                    <a:pt x="1380" y="974"/>
                    <a:pt x="2155" y="974"/>
                  </a:cubicBezTo>
                  <a:cubicBezTo>
                    <a:pt x="2183" y="974"/>
                    <a:pt x="2211" y="973"/>
                    <a:pt x="2238" y="970"/>
                  </a:cubicBezTo>
                  <a:cubicBezTo>
                    <a:pt x="2238" y="970"/>
                    <a:pt x="1464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1609;p44">
              <a:extLst>
                <a:ext uri="{FF2B5EF4-FFF2-40B4-BE49-F238E27FC236}">
                  <a16:creationId xmlns:a16="http://schemas.microsoft.com/office/drawing/2014/main" id="{A3B7CA6D-91CF-488A-AB63-40B3F9CEBD25}"/>
                </a:ext>
              </a:extLst>
            </p:cNvPr>
            <p:cNvSpPr/>
            <p:nvPr/>
          </p:nvSpPr>
          <p:spPr>
            <a:xfrm>
              <a:off x="3693633" y="2331670"/>
              <a:ext cx="94249" cy="50328"/>
            </a:xfrm>
            <a:custGeom>
              <a:avLst/>
              <a:gdLst/>
              <a:ahLst/>
              <a:cxnLst/>
              <a:rect l="l" t="t" r="r" b="b"/>
              <a:pathLst>
                <a:path w="2251" h="1202" extrusionOk="0">
                  <a:moveTo>
                    <a:pt x="752" y="0"/>
                  </a:moveTo>
                  <a:cubicBezTo>
                    <a:pt x="0" y="0"/>
                    <a:pt x="586" y="698"/>
                    <a:pt x="2251" y="1202"/>
                  </a:cubicBezTo>
                  <a:cubicBezTo>
                    <a:pt x="2251" y="1202"/>
                    <a:pt x="1655" y="38"/>
                    <a:pt x="815" y="2"/>
                  </a:cubicBezTo>
                  <a:cubicBezTo>
                    <a:pt x="793" y="1"/>
                    <a:pt x="772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1610;p44">
              <a:extLst>
                <a:ext uri="{FF2B5EF4-FFF2-40B4-BE49-F238E27FC236}">
                  <a16:creationId xmlns:a16="http://schemas.microsoft.com/office/drawing/2014/main" id="{ACACECCA-B569-40E2-8AB1-21A699C0BEC9}"/>
                </a:ext>
              </a:extLst>
            </p:cNvPr>
            <p:cNvSpPr/>
            <p:nvPr/>
          </p:nvSpPr>
          <p:spPr>
            <a:xfrm>
              <a:off x="3678016" y="2401007"/>
              <a:ext cx="125945" cy="59330"/>
            </a:xfrm>
            <a:custGeom>
              <a:avLst/>
              <a:gdLst/>
              <a:ahLst/>
              <a:cxnLst/>
              <a:rect l="l" t="t" r="r" b="b"/>
              <a:pathLst>
                <a:path w="3008" h="1417" extrusionOk="0">
                  <a:moveTo>
                    <a:pt x="1029" y="0"/>
                  </a:moveTo>
                  <a:cubicBezTo>
                    <a:pt x="1004" y="0"/>
                    <a:pt x="979" y="1"/>
                    <a:pt x="955" y="3"/>
                  </a:cubicBezTo>
                  <a:cubicBezTo>
                    <a:pt x="0" y="87"/>
                    <a:pt x="1946" y="1258"/>
                    <a:pt x="3007" y="1416"/>
                  </a:cubicBezTo>
                  <a:cubicBezTo>
                    <a:pt x="3007" y="1416"/>
                    <a:pt x="1969" y="0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1611;p44">
              <a:extLst>
                <a:ext uri="{FF2B5EF4-FFF2-40B4-BE49-F238E27FC236}">
                  <a16:creationId xmlns:a16="http://schemas.microsoft.com/office/drawing/2014/main" id="{867D8A3B-4DA2-4DEF-BF96-9D3EDF010AA3}"/>
                </a:ext>
              </a:extLst>
            </p:cNvPr>
            <p:cNvSpPr/>
            <p:nvPr/>
          </p:nvSpPr>
          <p:spPr>
            <a:xfrm>
              <a:off x="3698867" y="2488852"/>
              <a:ext cx="115980" cy="58744"/>
            </a:xfrm>
            <a:custGeom>
              <a:avLst/>
              <a:gdLst/>
              <a:ahLst/>
              <a:cxnLst/>
              <a:rect l="l" t="t" r="r" b="b"/>
              <a:pathLst>
                <a:path w="2770" h="1403" extrusionOk="0">
                  <a:moveTo>
                    <a:pt x="720" y="1"/>
                  </a:moveTo>
                  <a:cubicBezTo>
                    <a:pt x="0" y="1"/>
                    <a:pt x="1042" y="1000"/>
                    <a:pt x="2770" y="1402"/>
                  </a:cubicBezTo>
                  <a:cubicBezTo>
                    <a:pt x="2770" y="1402"/>
                    <a:pt x="1790" y="123"/>
                    <a:pt x="843" y="9"/>
                  </a:cubicBezTo>
                  <a:cubicBezTo>
                    <a:pt x="798" y="4"/>
                    <a:pt x="756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1612;p44">
              <a:extLst>
                <a:ext uri="{FF2B5EF4-FFF2-40B4-BE49-F238E27FC236}">
                  <a16:creationId xmlns:a16="http://schemas.microsoft.com/office/drawing/2014/main" id="{06EE4FE4-CDF1-4D52-AE7C-28C6F4B3FEC8}"/>
                </a:ext>
              </a:extLst>
            </p:cNvPr>
            <p:cNvSpPr/>
            <p:nvPr/>
          </p:nvSpPr>
          <p:spPr>
            <a:xfrm>
              <a:off x="3655656" y="2563591"/>
              <a:ext cx="165135" cy="59665"/>
            </a:xfrm>
            <a:custGeom>
              <a:avLst/>
              <a:gdLst/>
              <a:ahLst/>
              <a:cxnLst/>
              <a:rect l="l" t="t" r="r" b="b"/>
              <a:pathLst>
                <a:path w="3944" h="1425" extrusionOk="0">
                  <a:moveTo>
                    <a:pt x="1534" y="0"/>
                  </a:moveTo>
                  <a:cubicBezTo>
                    <a:pt x="1442" y="0"/>
                    <a:pt x="1350" y="9"/>
                    <a:pt x="1260" y="27"/>
                  </a:cubicBezTo>
                  <a:cubicBezTo>
                    <a:pt x="1" y="288"/>
                    <a:pt x="3778" y="1424"/>
                    <a:pt x="3944" y="1424"/>
                  </a:cubicBezTo>
                  <a:cubicBezTo>
                    <a:pt x="3944" y="1424"/>
                    <a:pt x="2716" y="0"/>
                    <a:pt x="15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1613;p44">
              <a:extLst>
                <a:ext uri="{FF2B5EF4-FFF2-40B4-BE49-F238E27FC236}">
                  <a16:creationId xmlns:a16="http://schemas.microsoft.com/office/drawing/2014/main" id="{0B6B1CC2-5F86-4533-AE17-2EFB7B864661}"/>
                </a:ext>
              </a:extLst>
            </p:cNvPr>
            <p:cNvSpPr/>
            <p:nvPr/>
          </p:nvSpPr>
          <p:spPr>
            <a:xfrm>
              <a:off x="3678685" y="2623130"/>
              <a:ext cx="146880" cy="57153"/>
            </a:xfrm>
            <a:custGeom>
              <a:avLst/>
              <a:gdLst/>
              <a:ahLst/>
              <a:cxnLst/>
              <a:rect l="l" t="t" r="r" b="b"/>
              <a:pathLst>
                <a:path w="3508" h="1365" extrusionOk="0">
                  <a:moveTo>
                    <a:pt x="1009" y="0"/>
                  </a:moveTo>
                  <a:cubicBezTo>
                    <a:pt x="987" y="0"/>
                    <a:pt x="964" y="1"/>
                    <a:pt x="943" y="2"/>
                  </a:cubicBezTo>
                  <a:cubicBezTo>
                    <a:pt x="1" y="69"/>
                    <a:pt x="2480" y="1364"/>
                    <a:pt x="3490" y="1364"/>
                  </a:cubicBezTo>
                  <a:cubicBezTo>
                    <a:pt x="3496" y="1364"/>
                    <a:pt x="3502" y="1364"/>
                    <a:pt x="3508" y="1364"/>
                  </a:cubicBezTo>
                  <a:cubicBezTo>
                    <a:pt x="3508" y="1364"/>
                    <a:pt x="1963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1614;p44">
              <a:extLst>
                <a:ext uri="{FF2B5EF4-FFF2-40B4-BE49-F238E27FC236}">
                  <a16:creationId xmlns:a16="http://schemas.microsoft.com/office/drawing/2014/main" id="{56672064-5ABF-429E-AF36-A14AD960A2C3}"/>
                </a:ext>
              </a:extLst>
            </p:cNvPr>
            <p:cNvSpPr/>
            <p:nvPr/>
          </p:nvSpPr>
          <p:spPr>
            <a:xfrm>
              <a:off x="3591385" y="2374880"/>
              <a:ext cx="190927" cy="249713"/>
            </a:xfrm>
            <a:custGeom>
              <a:avLst/>
              <a:gdLst/>
              <a:ahLst/>
              <a:cxnLst/>
              <a:rect l="l" t="t" r="r" b="b"/>
              <a:pathLst>
                <a:path w="4560" h="5964" extrusionOk="0">
                  <a:moveTo>
                    <a:pt x="1" y="773"/>
                  </a:moveTo>
                  <a:lnTo>
                    <a:pt x="1" y="773"/>
                  </a:lnTo>
                  <a:cubicBezTo>
                    <a:pt x="530" y="2738"/>
                    <a:pt x="3446" y="5659"/>
                    <a:pt x="3387" y="5840"/>
                  </a:cubicBezTo>
                  <a:lnTo>
                    <a:pt x="4106" y="5916"/>
                  </a:lnTo>
                  <a:lnTo>
                    <a:pt x="4106" y="5916"/>
                  </a:lnTo>
                  <a:cubicBezTo>
                    <a:pt x="3842" y="5446"/>
                    <a:pt x="1656" y="1625"/>
                    <a:pt x="1" y="773"/>
                  </a:cubicBezTo>
                  <a:close/>
                  <a:moveTo>
                    <a:pt x="4106" y="5916"/>
                  </a:moveTo>
                  <a:cubicBezTo>
                    <a:pt x="4124" y="5947"/>
                    <a:pt x="4133" y="5964"/>
                    <a:pt x="4133" y="5964"/>
                  </a:cubicBezTo>
                  <a:cubicBezTo>
                    <a:pt x="4133" y="5964"/>
                    <a:pt x="4125" y="5947"/>
                    <a:pt x="4109" y="5916"/>
                  </a:cubicBezTo>
                  <a:lnTo>
                    <a:pt x="4109" y="5916"/>
                  </a:lnTo>
                  <a:lnTo>
                    <a:pt x="4106" y="5916"/>
                  </a:lnTo>
                  <a:close/>
                  <a:moveTo>
                    <a:pt x="1461" y="0"/>
                  </a:moveTo>
                  <a:lnTo>
                    <a:pt x="1461" y="0"/>
                  </a:lnTo>
                  <a:cubicBezTo>
                    <a:pt x="1699" y="1151"/>
                    <a:pt x="3857" y="5419"/>
                    <a:pt x="4109" y="5916"/>
                  </a:cubicBezTo>
                  <a:lnTo>
                    <a:pt x="4109" y="5916"/>
                  </a:lnTo>
                  <a:lnTo>
                    <a:pt x="4559" y="5964"/>
                  </a:lnTo>
                  <a:cubicBezTo>
                    <a:pt x="4559" y="5964"/>
                    <a:pt x="3099" y="1228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1615;p44">
              <a:extLst>
                <a:ext uri="{FF2B5EF4-FFF2-40B4-BE49-F238E27FC236}">
                  <a16:creationId xmlns:a16="http://schemas.microsoft.com/office/drawing/2014/main" id="{2EF7E165-4D73-45A4-9976-8D6CD6FAD059}"/>
                </a:ext>
              </a:extLst>
            </p:cNvPr>
            <p:cNvSpPr/>
            <p:nvPr/>
          </p:nvSpPr>
          <p:spPr>
            <a:xfrm>
              <a:off x="3814808" y="2555928"/>
              <a:ext cx="124480" cy="124354"/>
            </a:xfrm>
            <a:custGeom>
              <a:avLst/>
              <a:gdLst/>
              <a:ahLst/>
              <a:cxnLst/>
              <a:rect l="l" t="t" r="r" b="b"/>
              <a:pathLst>
                <a:path w="2973" h="2970" extrusionOk="0">
                  <a:moveTo>
                    <a:pt x="1484" y="1"/>
                  </a:moveTo>
                  <a:cubicBezTo>
                    <a:pt x="664" y="1"/>
                    <a:pt x="1" y="664"/>
                    <a:pt x="1" y="1485"/>
                  </a:cubicBezTo>
                  <a:cubicBezTo>
                    <a:pt x="1" y="2306"/>
                    <a:pt x="664" y="2969"/>
                    <a:pt x="1484" y="2969"/>
                  </a:cubicBezTo>
                  <a:cubicBezTo>
                    <a:pt x="2305" y="2969"/>
                    <a:pt x="2972" y="2306"/>
                    <a:pt x="2972" y="1485"/>
                  </a:cubicBezTo>
                  <a:cubicBezTo>
                    <a:pt x="2972" y="664"/>
                    <a:pt x="2305" y="1"/>
                    <a:pt x="1484" y="1"/>
                  </a:cubicBezTo>
                  <a:close/>
                </a:path>
              </a:pathLst>
            </a:custGeom>
            <a:solidFill>
              <a:srgbClr val="F14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1616;p44">
              <a:extLst>
                <a:ext uri="{FF2B5EF4-FFF2-40B4-BE49-F238E27FC236}">
                  <a16:creationId xmlns:a16="http://schemas.microsoft.com/office/drawing/2014/main" id="{C5439F8F-48BF-48CB-89F7-4FD4E1565420}"/>
                </a:ext>
              </a:extLst>
            </p:cNvPr>
            <p:cNvSpPr/>
            <p:nvPr/>
          </p:nvSpPr>
          <p:spPr>
            <a:xfrm>
              <a:off x="3907677" y="2587038"/>
              <a:ext cx="134403" cy="134193"/>
            </a:xfrm>
            <a:custGeom>
              <a:avLst/>
              <a:gdLst/>
              <a:ahLst/>
              <a:cxnLst/>
              <a:rect l="l" t="t" r="r" b="b"/>
              <a:pathLst>
                <a:path w="3210" h="3205" extrusionOk="0">
                  <a:moveTo>
                    <a:pt x="1603" y="1"/>
                  </a:moveTo>
                  <a:cubicBezTo>
                    <a:pt x="719" y="1"/>
                    <a:pt x="0" y="718"/>
                    <a:pt x="0" y="1602"/>
                  </a:cubicBezTo>
                  <a:cubicBezTo>
                    <a:pt x="0" y="2487"/>
                    <a:pt x="719" y="3205"/>
                    <a:pt x="1603" y="3205"/>
                  </a:cubicBezTo>
                  <a:cubicBezTo>
                    <a:pt x="2490" y="3205"/>
                    <a:pt x="3209" y="2487"/>
                    <a:pt x="3209" y="1602"/>
                  </a:cubicBezTo>
                  <a:cubicBezTo>
                    <a:pt x="3209" y="718"/>
                    <a:pt x="2490" y="1"/>
                    <a:pt x="1603" y="1"/>
                  </a:cubicBezTo>
                  <a:close/>
                </a:path>
              </a:pathLst>
            </a:custGeom>
            <a:solidFill>
              <a:srgbClr val="F14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1617;p44">
              <a:extLst>
                <a:ext uri="{FF2B5EF4-FFF2-40B4-BE49-F238E27FC236}">
                  <a16:creationId xmlns:a16="http://schemas.microsoft.com/office/drawing/2014/main" id="{ADC896D5-DFCE-4F30-9E0E-0262B1F52B99}"/>
                </a:ext>
              </a:extLst>
            </p:cNvPr>
            <p:cNvSpPr/>
            <p:nvPr/>
          </p:nvSpPr>
          <p:spPr>
            <a:xfrm>
              <a:off x="3665119" y="2608141"/>
              <a:ext cx="428330" cy="608329"/>
            </a:xfrm>
            <a:custGeom>
              <a:avLst/>
              <a:gdLst/>
              <a:ahLst/>
              <a:cxnLst/>
              <a:rect l="l" t="t" r="r" b="b"/>
              <a:pathLst>
                <a:path w="10230" h="14529" extrusionOk="0">
                  <a:moveTo>
                    <a:pt x="3604" y="1"/>
                  </a:moveTo>
                  <a:cubicBezTo>
                    <a:pt x="2404" y="1"/>
                    <a:pt x="1574" y="100"/>
                    <a:pt x="1574" y="100"/>
                  </a:cubicBezTo>
                  <a:cubicBezTo>
                    <a:pt x="1574" y="100"/>
                    <a:pt x="2174" y="2145"/>
                    <a:pt x="3035" y="4816"/>
                  </a:cubicBezTo>
                  <a:cubicBezTo>
                    <a:pt x="1824" y="6312"/>
                    <a:pt x="0" y="13316"/>
                    <a:pt x="0" y="13316"/>
                  </a:cubicBezTo>
                  <a:cubicBezTo>
                    <a:pt x="2289" y="14391"/>
                    <a:pt x="7427" y="14529"/>
                    <a:pt x="7427" y="14529"/>
                  </a:cubicBezTo>
                  <a:lnTo>
                    <a:pt x="8686" y="14205"/>
                  </a:lnTo>
                  <a:lnTo>
                    <a:pt x="9709" y="14529"/>
                  </a:lnTo>
                  <a:lnTo>
                    <a:pt x="8359" y="6679"/>
                  </a:lnTo>
                  <a:lnTo>
                    <a:pt x="8501" y="6269"/>
                  </a:lnTo>
                  <a:cubicBezTo>
                    <a:pt x="8501" y="6269"/>
                    <a:pt x="9108" y="4536"/>
                    <a:pt x="10230" y="1501"/>
                  </a:cubicBezTo>
                  <a:cubicBezTo>
                    <a:pt x="8288" y="245"/>
                    <a:pt x="5489" y="1"/>
                    <a:pt x="36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1618;p44">
              <a:extLst>
                <a:ext uri="{FF2B5EF4-FFF2-40B4-BE49-F238E27FC236}">
                  <a16:creationId xmlns:a16="http://schemas.microsoft.com/office/drawing/2014/main" id="{1EB99C2C-073B-494B-90FA-1B4783AFC9A5}"/>
                </a:ext>
              </a:extLst>
            </p:cNvPr>
            <p:cNvSpPr/>
            <p:nvPr/>
          </p:nvSpPr>
          <p:spPr>
            <a:xfrm>
              <a:off x="3987651" y="2887752"/>
              <a:ext cx="40028" cy="310047"/>
            </a:xfrm>
            <a:custGeom>
              <a:avLst/>
              <a:gdLst/>
              <a:ahLst/>
              <a:cxnLst/>
              <a:rect l="l" t="t" r="r" b="b"/>
              <a:pathLst>
                <a:path w="956" h="7405" extrusionOk="0">
                  <a:moveTo>
                    <a:pt x="0" y="1"/>
                  </a:moveTo>
                  <a:cubicBezTo>
                    <a:pt x="48" y="620"/>
                    <a:pt x="111" y="1240"/>
                    <a:pt x="174" y="1860"/>
                  </a:cubicBezTo>
                  <a:cubicBezTo>
                    <a:pt x="241" y="2480"/>
                    <a:pt x="320" y="3095"/>
                    <a:pt x="395" y="3715"/>
                  </a:cubicBezTo>
                  <a:cubicBezTo>
                    <a:pt x="482" y="4330"/>
                    <a:pt x="561" y="4946"/>
                    <a:pt x="651" y="5562"/>
                  </a:cubicBezTo>
                  <a:cubicBezTo>
                    <a:pt x="746" y="6177"/>
                    <a:pt x="841" y="6793"/>
                    <a:pt x="955" y="7405"/>
                  </a:cubicBezTo>
                  <a:cubicBezTo>
                    <a:pt x="912" y="6785"/>
                    <a:pt x="849" y="6165"/>
                    <a:pt x="782" y="5545"/>
                  </a:cubicBezTo>
                  <a:cubicBezTo>
                    <a:pt x="718" y="4926"/>
                    <a:pt x="636" y="4310"/>
                    <a:pt x="565" y="3691"/>
                  </a:cubicBezTo>
                  <a:cubicBezTo>
                    <a:pt x="478" y="3075"/>
                    <a:pt x="399" y="2460"/>
                    <a:pt x="308" y="1844"/>
                  </a:cubicBezTo>
                  <a:cubicBezTo>
                    <a:pt x="214" y="1228"/>
                    <a:pt x="119" y="613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1619;p44">
              <a:extLst>
                <a:ext uri="{FF2B5EF4-FFF2-40B4-BE49-F238E27FC236}">
                  <a16:creationId xmlns:a16="http://schemas.microsoft.com/office/drawing/2014/main" id="{EB41E87B-02C7-45F0-9778-43D26DBA1808}"/>
                </a:ext>
              </a:extLst>
            </p:cNvPr>
            <p:cNvSpPr/>
            <p:nvPr/>
          </p:nvSpPr>
          <p:spPr>
            <a:xfrm>
              <a:off x="3935564" y="2631504"/>
              <a:ext cx="79720" cy="584966"/>
            </a:xfrm>
            <a:custGeom>
              <a:avLst/>
              <a:gdLst/>
              <a:ahLst/>
              <a:cxnLst/>
              <a:rect l="l" t="t" r="r" b="b"/>
              <a:pathLst>
                <a:path w="1904" h="13971" extrusionOk="0">
                  <a:moveTo>
                    <a:pt x="1904" y="0"/>
                  </a:moveTo>
                  <a:lnTo>
                    <a:pt x="1880" y="79"/>
                  </a:lnTo>
                  <a:cubicBezTo>
                    <a:pt x="1552" y="1152"/>
                    <a:pt x="1237" y="2230"/>
                    <a:pt x="924" y="3307"/>
                  </a:cubicBezTo>
                  <a:cubicBezTo>
                    <a:pt x="763" y="3844"/>
                    <a:pt x="617" y="4385"/>
                    <a:pt x="463" y="4925"/>
                  </a:cubicBezTo>
                  <a:lnTo>
                    <a:pt x="6" y="6543"/>
                  </a:lnTo>
                  <a:lnTo>
                    <a:pt x="1" y="6559"/>
                  </a:lnTo>
                  <a:lnTo>
                    <a:pt x="1" y="6578"/>
                  </a:lnTo>
                  <a:lnTo>
                    <a:pt x="226" y="8425"/>
                  </a:lnTo>
                  <a:cubicBezTo>
                    <a:pt x="305" y="9046"/>
                    <a:pt x="376" y="9661"/>
                    <a:pt x="459" y="10277"/>
                  </a:cubicBezTo>
                  <a:lnTo>
                    <a:pt x="704" y="12128"/>
                  </a:lnTo>
                  <a:cubicBezTo>
                    <a:pt x="791" y="12743"/>
                    <a:pt x="873" y="13359"/>
                    <a:pt x="968" y="13971"/>
                  </a:cubicBezTo>
                  <a:cubicBezTo>
                    <a:pt x="913" y="13350"/>
                    <a:pt x="850" y="12735"/>
                    <a:pt x="791" y="12115"/>
                  </a:cubicBezTo>
                  <a:lnTo>
                    <a:pt x="593" y="10261"/>
                  </a:lnTo>
                  <a:cubicBezTo>
                    <a:pt x="530" y="9645"/>
                    <a:pt x="456" y="9026"/>
                    <a:pt x="384" y="8410"/>
                  </a:cubicBezTo>
                  <a:lnTo>
                    <a:pt x="173" y="6568"/>
                  </a:lnTo>
                  <a:lnTo>
                    <a:pt x="173" y="6568"/>
                  </a:lnTo>
                  <a:lnTo>
                    <a:pt x="613" y="4968"/>
                  </a:lnTo>
                  <a:cubicBezTo>
                    <a:pt x="759" y="4423"/>
                    <a:pt x="913" y="3887"/>
                    <a:pt x="1055" y="3343"/>
                  </a:cubicBezTo>
                  <a:cubicBezTo>
                    <a:pt x="1336" y="2285"/>
                    <a:pt x="1613" y="1231"/>
                    <a:pt x="1883" y="170"/>
                  </a:cubicBezTo>
                  <a:lnTo>
                    <a:pt x="1883" y="170"/>
                  </a:lnTo>
                  <a:lnTo>
                    <a:pt x="1891" y="481"/>
                  </a:lnTo>
                  <a:lnTo>
                    <a:pt x="1904" y="87"/>
                  </a:lnTo>
                  <a:lnTo>
                    <a:pt x="1904" y="87"/>
                  </a:lnTo>
                  <a:cubicBezTo>
                    <a:pt x="1904" y="87"/>
                    <a:pt x="1904" y="87"/>
                    <a:pt x="1904" y="86"/>
                  </a:cubicBezTo>
                  <a:lnTo>
                    <a:pt x="1904" y="86"/>
                  </a:lnTo>
                  <a:lnTo>
                    <a:pt x="1904" y="86"/>
                  </a:lnTo>
                  <a:lnTo>
                    <a:pt x="1904" y="83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1620;p44">
              <a:extLst>
                <a:ext uri="{FF2B5EF4-FFF2-40B4-BE49-F238E27FC236}">
                  <a16:creationId xmlns:a16="http://schemas.microsoft.com/office/drawing/2014/main" id="{6C36A4E4-721F-4BA9-885D-CFEAE0F899E2}"/>
                </a:ext>
              </a:extLst>
            </p:cNvPr>
            <p:cNvSpPr/>
            <p:nvPr/>
          </p:nvSpPr>
          <p:spPr>
            <a:xfrm>
              <a:off x="4154381" y="2944444"/>
              <a:ext cx="75073" cy="431303"/>
            </a:xfrm>
            <a:custGeom>
              <a:avLst/>
              <a:gdLst/>
              <a:ahLst/>
              <a:cxnLst/>
              <a:rect l="l" t="t" r="r" b="b"/>
              <a:pathLst>
                <a:path w="1793" h="10301" extrusionOk="0">
                  <a:moveTo>
                    <a:pt x="356" y="0"/>
                  </a:moveTo>
                  <a:lnTo>
                    <a:pt x="0" y="198"/>
                  </a:lnTo>
                  <a:cubicBezTo>
                    <a:pt x="87" y="446"/>
                    <a:pt x="1015" y="8221"/>
                    <a:pt x="1220" y="10301"/>
                  </a:cubicBezTo>
                  <a:lnTo>
                    <a:pt x="1792" y="10301"/>
                  </a:lnTo>
                  <a:cubicBezTo>
                    <a:pt x="1792" y="10301"/>
                    <a:pt x="723" y="109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1621;p44">
              <a:extLst>
                <a:ext uri="{FF2B5EF4-FFF2-40B4-BE49-F238E27FC236}">
                  <a16:creationId xmlns:a16="http://schemas.microsoft.com/office/drawing/2014/main" id="{CF95EC7B-D3B9-4660-9510-A5E37AA64625}"/>
                </a:ext>
              </a:extLst>
            </p:cNvPr>
            <p:cNvSpPr/>
            <p:nvPr/>
          </p:nvSpPr>
          <p:spPr>
            <a:xfrm>
              <a:off x="3731024" y="2388698"/>
              <a:ext cx="671092" cy="657401"/>
            </a:xfrm>
            <a:custGeom>
              <a:avLst/>
              <a:gdLst/>
              <a:ahLst/>
              <a:cxnLst/>
              <a:rect l="l" t="t" r="r" b="b"/>
              <a:pathLst>
                <a:path w="16028" h="15701" extrusionOk="0">
                  <a:moveTo>
                    <a:pt x="14760" y="1"/>
                  </a:moveTo>
                  <a:cubicBezTo>
                    <a:pt x="13525" y="1"/>
                    <a:pt x="10541" y="2231"/>
                    <a:pt x="10541" y="2231"/>
                  </a:cubicBezTo>
                  <a:lnTo>
                    <a:pt x="10486" y="2334"/>
                  </a:lnTo>
                  <a:cubicBezTo>
                    <a:pt x="10486" y="2334"/>
                    <a:pt x="9827" y="5854"/>
                    <a:pt x="9894" y="5925"/>
                  </a:cubicBezTo>
                  <a:cubicBezTo>
                    <a:pt x="9962" y="5992"/>
                    <a:pt x="9053" y="11920"/>
                    <a:pt x="9053" y="11920"/>
                  </a:cubicBezTo>
                  <a:lnTo>
                    <a:pt x="3536" y="8987"/>
                  </a:lnTo>
                  <a:cubicBezTo>
                    <a:pt x="3536" y="8987"/>
                    <a:pt x="2787" y="7855"/>
                    <a:pt x="2467" y="7535"/>
                  </a:cubicBezTo>
                  <a:cubicBezTo>
                    <a:pt x="2229" y="7300"/>
                    <a:pt x="1879" y="6658"/>
                    <a:pt x="1716" y="6658"/>
                  </a:cubicBezTo>
                  <a:cubicBezTo>
                    <a:pt x="1660" y="6658"/>
                    <a:pt x="1627" y="6733"/>
                    <a:pt x="1627" y="6924"/>
                  </a:cubicBezTo>
                  <a:cubicBezTo>
                    <a:pt x="1627" y="7674"/>
                    <a:pt x="2262" y="8286"/>
                    <a:pt x="2262" y="8286"/>
                  </a:cubicBezTo>
                  <a:cubicBezTo>
                    <a:pt x="2262" y="8286"/>
                    <a:pt x="1200" y="7752"/>
                    <a:pt x="600" y="7386"/>
                  </a:cubicBezTo>
                  <a:cubicBezTo>
                    <a:pt x="454" y="7296"/>
                    <a:pt x="343" y="7262"/>
                    <a:pt x="259" y="7262"/>
                  </a:cubicBezTo>
                  <a:cubicBezTo>
                    <a:pt x="0" y="7262"/>
                    <a:pt x="0" y="7587"/>
                    <a:pt x="0" y="7587"/>
                  </a:cubicBezTo>
                  <a:lnTo>
                    <a:pt x="399" y="8286"/>
                  </a:lnTo>
                  <a:cubicBezTo>
                    <a:pt x="399" y="8286"/>
                    <a:pt x="170" y="10479"/>
                    <a:pt x="734" y="10779"/>
                  </a:cubicBezTo>
                  <a:cubicBezTo>
                    <a:pt x="805" y="10817"/>
                    <a:pt x="900" y="10833"/>
                    <a:pt x="1011" y="10833"/>
                  </a:cubicBezTo>
                  <a:cubicBezTo>
                    <a:pt x="1784" y="10833"/>
                    <a:pt x="3359" y="10045"/>
                    <a:pt x="3359" y="10045"/>
                  </a:cubicBezTo>
                  <a:cubicBezTo>
                    <a:pt x="3359" y="10045"/>
                    <a:pt x="6718" y="13140"/>
                    <a:pt x="9977" y="15701"/>
                  </a:cubicBezTo>
                  <a:cubicBezTo>
                    <a:pt x="12104" y="12606"/>
                    <a:pt x="16027" y="404"/>
                    <a:pt x="14997" y="37"/>
                  </a:cubicBezTo>
                  <a:cubicBezTo>
                    <a:pt x="14928" y="12"/>
                    <a:pt x="14849" y="1"/>
                    <a:pt x="14760" y="1"/>
                  </a:cubicBez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1622;p44">
              <a:extLst>
                <a:ext uri="{FF2B5EF4-FFF2-40B4-BE49-F238E27FC236}">
                  <a16:creationId xmlns:a16="http://schemas.microsoft.com/office/drawing/2014/main" id="{A89FAC5B-AC09-42CD-A903-F883F95C9125}"/>
                </a:ext>
              </a:extLst>
            </p:cNvPr>
            <p:cNvSpPr/>
            <p:nvPr/>
          </p:nvSpPr>
          <p:spPr>
            <a:xfrm>
              <a:off x="4059041" y="2430401"/>
              <a:ext cx="190550" cy="457388"/>
            </a:xfrm>
            <a:custGeom>
              <a:avLst/>
              <a:gdLst/>
              <a:ahLst/>
              <a:cxnLst/>
              <a:rect l="l" t="t" r="r" b="b"/>
              <a:pathLst>
                <a:path w="4551" h="10924" extrusionOk="0">
                  <a:moveTo>
                    <a:pt x="4551" y="0"/>
                  </a:moveTo>
                  <a:lnTo>
                    <a:pt x="3947" y="383"/>
                  </a:lnTo>
                  <a:cubicBezTo>
                    <a:pt x="3947" y="383"/>
                    <a:pt x="3383" y="1878"/>
                    <a:pt x="2633" y="3445"/>
                  </a:cubicBezTo>
                  <a:cubicBezTo>
                    <a:pt x="2321" y="3548"/>
                    <a:pt x="2029" y="3634"/>
                    <a:pt x="1753" y="3709"/>
                  </a:cubicBezTo>
                  <a:lnTo>
                    <a:pt x="0" y="10277"/>
                  </a:lnTo>
                  <a:lnTo>
                    <a:pt x="1219" y="10924"/>
                  </a:lnTo>
                  <a:lnTo>
                    <a:pt x="3228" y="4188"/>
                  </a:lnTo>
                  <a:lnTo>
                    <a:pt x="2940" y="3627"/>
                  </a:lnTo>
                  <a:lnTo>
                    <a:pt x="45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1623;p44">
              <a:extLst>
                <a:ext uri="{FF2B5EF4-FFF2-40B4-BE49-F238E27FC236}">
                  <a16:creationId xmlns:a16="http://schemas.microsoft.com/office/drawing/2014/main" id="{132B2553-F865-4B87-B072-0EE2BDCC922B}"/>
                </a:ext>
              </a:extLst>
            </p:cNvPr>
            <p:cNvSpPr/>
            <p:nvPr/>
          </p:nvSpPr>
          <p:spPr>
            <a:xfrm>
              <a:off x="4003981" y="1906392"/>
              <a:ext cx="247117" cy="211904"/>
            </a:xfrm>
            <a:custGeom>
              <a:avLst/>
              <a:gdLst/>
              <a:ahLst/>
              <a:cxnLst/>
              <a:rect l="l" t="t" r="r" b="b"/>
              <a:pathLst>
                <a:path w="5902" h="5061" extrusionOk="0">
                  <a:moveTo>
                    <a:pt x="1" y="0"/>
                  </a:moveTo>
                  <a:lnTo>
                    <a:pt x="1" y="1184"/>
                  </a:lnTo>
                  <a:cubicBezTo>
                    <a:pt x="1" y="1184"/>
                    <a:pt x="1047" y="3485"/>
                    <a:pt x="2381" y="3998"/>
                  </a:cubicBezTo>
                  <a:cubicBezTo>
                    <a:pt x="1560" y="3044"/>
                    <a:pt x="1616" y="2905"/>
                    <a:pt x="1616" y="2905"/>
                  </a:cubicBezTo>
                  <a:lnTo>
                    <a:pt x="1616" y="2905"/>
                  </a:lnTo>
                  <a:cubicBezTo>
                    <a:pt x="1616" y="2905"/>
                    <a:pt x="3615" y="5061"/>
                    <a:pt x="4746" y="5061"/>
                  </a:cubicBezTo>
                  <a:cubicBezTo>
                    <a:pt x="4755" y="5061"/>
                    <a:pt x="4764" y="5060"/>
                    <a:pt x="4773" y="5060"/>
                  </a:cubicBezTo>
                  <a:cubicBezTo>
                    <a:pt x="5902" y="5024"/>
                    <a:pt x="5115" y="3351"/>
                    <a:pt x="5115" y="3351"/>
                  </a:cubicBezTo>
                  <a:lnTo>
                    <a:pt x="2756" y="5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1624;p44">
              <a:extLst>
                <a:ext uri="{FF2B5EF4-FFF2-40B4-BE49-F238E27FC236}">
                  <a16:creationId xmlns:a16="http://schemas.microsoft.com/office/drawing/2014/main" id="{AB3BEDC7-097E-4A03-BFDC-A7ABED0AC72A}"/>
                </a:ext>
              </a:extLst>
            </p:cNvPr>
            <p:cNvSpPr/>
            <p:nvPr/>
          </p:nvSpPr>
          <p:spPr>
            <a:xfrm>
              <a:off x="3910483" y="1919288"/>
              <a:ext cx="104801" cy="197082"/>
            </a:xfrm>
            <a:custGeom>
              <a:avLst/>
              <a:gdLst/>
              <a:ahLst/>
              <a:cxnLst/>
              <a:rect l="l" t="t" r="r" b="b"/>
              <a:pathLst>
                <a:path w="2503" h="4707" extrusionOk="0">
                  <a:moveTo>
                    <a:pt x="1366" y="0"/>
                  </a:moveTo>
                  <a:lnTo>
                    <a:pt x="443" y="1093"/>
                  </a:lnTo>
                  <a:lnTo>
                    <a:pt x="0" y="3485"/>
                  </a:lnTo>
                  <a:cubicBezTo>
                    <a:pt x="0" y="3485"/>
                    <a:pt x="339" y="4706"/>
                    <a:pt x="625" y="4706"/>
                  </a:cubicBezTo>
                  <a:cubicBezTo>
                    <a:pt x="725" y="4706"/>
                    <a:pt x="818" y="4557"/>
                    <a:pt x="889" y="4156"/>
                  </a:cubicBezTo>
                  <a:cubicBezTo>
                    <a:pt x="1161" y="2601"/>
                    <a:pt x="2503" y="1406"/>
                    <a:pt x="2503" y="1406"/>
                  </a:cubicBezTo>
                  <a:lnTo>
                    <a:pt x="2503" y="135"/>
                  </a:lnTo>
                  <a:lnTo>
                    <a:pt x="13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1625;p44">
              <a:extLst>
                <a:ext uri="{FF2B5EF4-FFF2-40B4-BE49-F238E27FC236}">
                  <a16:creationId xmlns:a16="http://schemas.microsoft.com/office/drawing/2014/main" id="{CC8BD950-6BBE-4F9E-AEE7-D7D31C7E40E7}"/>
                </a:ext>
              </a:extLst>
            </p:cNvPr>
            <p:cNvSpPr/>
            <p:nvPr/>
          </p:nvSpPr>
          <p:spPr>
            <a:xfrm>
              <a:off x="4173893" y="2107328"/>
              <a:ext cx="92281" cy="102707"/>
            </a:xfrm>
            <a:custGeom>
              <a:avLst/>
              <a:gdLst/>
              <a:ahLst/>
              <a:cxnLst/>
              <a:rect l="l" t="t" r="r" b="b"/>
              <a:pathLst>
                <a:path w="2204" h="2453" extrusionOk="0">
                  <a:moveTo>
                    <a:pt x="900" y="1"/>
                  </a:moveTo>
                  <a:cubicBezTo>
                    <a:pt x="341" y="1"/>
                    <a:pt x="0" y="636"/>
                    <a:pt x="0" y="636"/>
                  </a:cubicBezTo>
                  <a:lnTo>
                    <a:pt x="0" y="2210"/>
                  </a:lnTo>
                  <a:cubicBezTo>
                    <a:pt x="234" y="2380"/>
                    <a:pt x="458" y="2453"/>
                    <a:pt x="662" y="2453"/>
                  </a:cubicBezTo>
                  <a:cubicBezTo>
                    <a:pt x="1650" y="2453"/>
                    <a:pt x="2204" y="763"/>
                    <a:pt x="1468" y="214"/>
                  </a:cubicBezTo>
                  <a:cubicBezTo>
                    <a:pt x="1261" y="60"/>
                    <a:pt x="1070" y="1"/>
                    <a:pt x="900" y="1"/>
                  </a:cubicBez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1626;p44">
              <a:extLst>
                <a:ext uri="{FF2B5EF4-FFF2-40B4-BE49-F238E27FC236}">
                  <a16:creationId xmlns:a16="http://schemas.microsoft.com/office/drawing/2014/main" id="{E312A264-0D67-4838-95C3-A571109A6C3C}"/>
                </a:ext>
              </a:extLst>
            </p:cNvPr>
            <p:cNvSpPr/>
            <p:nvPr/>
          </p:nvSpPr>
          <p:spPr>
            <a:xfrm>
              <a:off x="4042167" y="2244119"/>
              <a:ext cx="259133" cy="600751"/>
            </a:xfrm>
            <a:custGeom>
              <a:avLst/>
              <a:gdLst/>
              <a:ahLst/>
              <a:cxnLst/>
              <a:rect l="l" t="t" r="r" b="b"/>
              <a:pathLst>
                <a:path w="6189" h="14348" extrusionOk="0">
                  <a:moveTo>
                    <a:pt x="4761" y="1"/>
                  </a:moveTo>
                  <a:cubicBezTo>
                    <a:pt x="4007" y="1"/>
                    <a:pt x="2724" y="1489"/>
                    <a:pt x="2724" y="1489"/>
                  </a:cubicBezTo>
                  <a:cubicBezTo>
                    <a:pt x="2724" y="1489"/>
                    <a:pt x="924" y="3967"/>
                    <a:pt x="2187" y="5061"/>
                  </a:cubicBezTo>
                  <a:cubicBezTo>
                    <a:pt x="478" y="6327"/>
                    <a:pt x="1039" y="8442"/>
                    <a:pt x="1638" y="8478"/>
                  </a:cubicBezTo>
                  <a:cubicBezTo>
                    <a:pt x="1" y="10941"/>
                    <a:pt x="751" y="12413"/>
                    <a:pt x="1469" y="12582"/>
                  </a:cubicBezTo>
                  <a:lnTo>
                    <a:pt x="704" y="14225"/>
                  </a:lnTo>
                  <a:lnTo>
                    <a:pt x="1469" y="14225"/>
                  </a:lnTo>
                  <a:lnTo>
                    <a:pt x="1638" y="13404"/>
                  </a:lnTo>
                  <a:lnTo>
                    <a:pt x="1607" y="14347"/>
                  </a:lnTo>
                  <a:lnTo>
                    <a:pt x="1879" y="14347"/>
                  </a:lnTo>
                  <a:lnTo>
                    <a:pt x="1899" y="12618"/>
                  </a:lnTo>
                  <a:cubicBezTo>
                    <a:pt x="1899" y="12618"/>
                    <a:pt x="4551" y="9244"/>
                    <a:pt x="2602" y="8333"/>
                  </a:cubicBezTo>
                  <a:cubicBezTo>
                    <a:pt x="4137" y="6327"/>
                    <a:pt x="4259" y="5227"/>
                    <a:pt x="3146" y="5061"/>
                  </a:cubicBezTo>
                  <a:cubicBezTo>
                    <a:pt x="5061" y="3695"/>
                    <a:pt x="6189" y="684"/>
                    <a:pt x="4784" y="1"/>
                  </a:cubicBezTo>
                  <a:cubicBezTo>
                    <a:pt x="4776" y="1"/>
                    <a:pt x="4769" y="1"/>
                    <a:pt x="47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1627;p44">
              <a:extLst>
                <a:ext uri="{FF2B5EF4-FFF2-40B4-BE49-F238E27FC236}">
                  <a16:creationId xmlns:a16="http://schemas.microsoft.com/office/drawing/2014/main" id="{372173F0-46DC-4AB0-BC03-DE440000FAB0}"/>
                </a:ext>
              </a:extLst>
            </p:cNvPr>
            <p:cNvSpPr/>
            <p:nvPr/>
          </p:nvSpPr>
          <p:spPr>
            <a:xfrm>
              <a:off x="4008293" y="2133288"/>
              <a:ext cx="47816" cy="103000"/>
            </a:xfrm>
            <a:custGeom>
              <a:avLst/>
              <a:gdLst/>
              <a:ahLst/>
              <a:cxnLst/>
              <a:rect l="l" t="t" r="r" b="b"/>
              <a:pathLst>
                <a:path w="1142" h="2460" extrusionOk="0">
                  <a:moveTo>
                    <a:pt x="648" y="0"/>
                  </a:moveTo>
                  <a:cubicBezTo>
                    <a:pt x="648" y="575"/>
                    <a:pt x="692" y="1146"/>
                    <a:pt x="747" y="1717"/>
                  </a:cubicBezTo>
                  <a:lnTo>
                    <a:pt x="747" y="1717"/>
                  </a:lnTo>
                  <a:cubicBezTo>
                    <a:pt x="561" y="1668"/>
                    <a:pt x="375" y="1621"/>
                    <a:pt x="187" y="1575"/>
                  </a:cubicBezTo>
                  <a:lnTo>
                    <a:pt x="1" y="1532"/>
                  </a:lnTo>
                  <a:lnTo>
                    <a:pt x="99" y="1689"/>
                  </a:lnTo>
                  <a:cubicBezTo>
                    <a:pt x="222" y="1887"/>
                    <a:pt x="360" y="2060"/>
                    <a:pt x="529" y="2215"/>
                  </a:cubicBezTo>
                  <a:cubicBezTo>
                    <a:pt x="613" y="2289"/>
                    <a:pt x="708" y="2357"/>
                    <a:pt x="810" y="2404"/>
                  </a:cubicBezTo>
                  <a:cubicBezTo>
                    <a:pt x="880" y="2436"/>
                    <a:pt x="959" y="2459"/>
                    <a:pt x="1036" y="2459"/>
                  </a:cubicBezTo>
                  <a:cubicBezTo>
                    <a:pt x="1072" y="2459"/>
                    <a:pt x="1107" y="2454"/>
                    <a:pt x="1141" y="2443"/>
                  </a:cubicBezTo>
                  <a:lnTo>
                    <a:pt x="1141" y="2443"/>
                  </a:lnTo>
                  <a:cubicBezTo>
                    <a:pt x="1131" y="2444"/>
                    <a:pt x="1121" y="2444"/>
                    <a:pt x="1111" y="2444"/>
                  </a:cubicBezTo>
                  <a:cubicBezTo>
                    <a:pt x="1012" y="2444"/>
                    <a:pt x="920" y="2406"/>
                    <a:pt x="837" y="2352"/>
                  </a:cubicBezTo>
                  <a:cubicBezTo>
                    <a:pt x="750" y="2293"/>
                    <a:pt x="675" y="2218"/>
                    <a:pt x="604" y="2139"/>
                  </a:cubicBezTo>
                  <a:cubicBezTo>
                    <a:pt x="507" y="2028"/>
                    <a:pt x="419" y="1908"/>
                    <a:pt x="340" y="1785"/>
                  </a:cubicBezTo>
                  <a:lnTo>
                    <a:pt x="340" y="1785"/>
                  </a:lnTo>
                  <a:cubicBezTo>
                    <a:pt x="500" y="1830"/>
                    <a:pt x="661" y="1872"/>
                    <a:pt x="821" y="1914"/>
                  </a:cubicBezTo>
                  <a:lnTo>
                    <a:pt x="944" y="1946"/>
                  </a:lnTo>
                  <a:lnTo>
                    <a:pt x="928" y="1823"/>
                  </a:lnTo>
                  <a:cubicBezTo>
                    <a:pt x="861" y="1212"/>
                    <a:pt x="779" y="600"/>
                    <a:pt x="648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1628;p44">
              <a:extLst>
                <a:ext uri="{FF2B5EF4-FFF2-40B4-BE49-F238E27FC236}">
                  <a16:creationId xmlns:a16="http://schemas.microsoft.com/office/drawing/2014/main" id="{3B9B3AC7-B914-42DE-81F8-86923C787C52}"/>
                </a:ext>
              </a:extLst>
            </p:cNvPr>
            <p:cNvSpPr/>
            <p:nvPr/>
          </p:nvSpPr>
          <p:spPr>
            <a:xfrm>
              <a:off x="4039696" y="2222807"/>
              <a:ext cx="72770" cy="45722"/>
            </a:xfrm>
            <a:custGeom>
              <a:avLst/>
              <a:gdLst/>
              <a:ahLst/>
              <a:cxnLst/>
              <a:rect l="l" t="t" r="r" b="b"/>
              <a:pathLst>
                <a:path w="1738" h="1092" extrusionOk="0">
                  <a:moveTo>
                    <a:pt x="1737" y="1"/>
                  </a:moveTo>
                  <a:lnTo>
                    <a:pt x="1737" y="1"/>
                  </a:lnTo>
                  <a:cubicBezTo>
                    <a:pt x="1634" y="159"/>
                    <a:pt x="1524" y="309"/>
                    <a:pt x="1406" y="447"/>
                  </a:cubicBezTo>
                  <a:cubicBezTo>
                    <a:pt x="1287" y="585"/>
                    <a:pt x="1160" y="711"/>
                    <a:pt x="1015" y="802"/>
                  </a:cubicBezTo>
                  <a:cubicBezTo>
                    <a:pt x="869" y="897"/>
                    <a:pt x="703" y="948"/>
                    <a:pt x="530" y="953"/>
                  </a:cubicBezTo>
                  <a:cubicBezTo>
                    <a:pt x="516" y="954"/>
                    <a:pt x="502" y="954"/>
                    <a:pt x="488" y="954"/>
                  </a:cubicBezTo>
                  <a:cubicBezTo>
                    <a:pt x="328" y="954"/>
                    <a:pt x="168" y="897"/>
                    <a:pt x="0" y="849"/>
                  </a:cubicBezTo>
                  <a:lnTo>
                    <a:pt x="0" y="849"/>
                  </a:lnTo>
                  <a:cubicBezTo>
                    <a:pt x="147" y="964"/>
                    <a:pt x="320" y="1071"/>
                    <a:pt x="526" y="1086"/>
                  </a:cubicBezTo>
                  <a:cubicBezTo>
                    <a:pt x="556" y="1090"/>
                    <a:pt x="587" y="1092"/>
                    <a:pt x="618" y="1092"/>
                  </a:cubicBezTo>
                  <a:cubicBezTo>
                    <a:pt x="788" y="1092"/>
                    <a:pt x="962" y="1038"/>
                    <a:pt x="1105" y="948"/>
                  </a:cubicBezTo>
                  <a:cubicBezTo>
                    <a:pt x="1275" y="838"/>
                    <a:pt x="1410" y="692"/>
                    <a:pt x="1516" y="526"/>
                  </a:cubicBezTo>
                  <a:cubicBezTo>
                    <a:pt x="1619" y="365"/>
                    <a:pt x="1697" y="186"/>
                    <a:pt x="1737" y="1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1629;p44">
              <a:extLst>
                <a:ext uri="{FF2B5EF4-FFF2-40B4-BE49-F238E27FC236}">
                  <a16:creationId xmlns:a16="http://schemas.microsoft.com/office/drawing/2014/main" id="{010E3187-6CBC-4F56-BB18-FF573E2CD476}"/>
                </a:ext>
              </a:extLst>
            </p:cNvPr>
            <p:cNvSpPr/>
            <p:nvPr/>
          </p:nvSpPr>
          <p:spPr>
            <a:xfrm>
              <a:off x="4175526" y="2122862"/>
              <a:ext cx="53929" cy="67494"/>
            </a:xfrm>
            <a:custGeom>
              <a:avLst/>
              <a:gdLst/>
              <a:ahLst/>
              <a:cxnLst/>
              <a:rect l="l" t="t" r="r" b="b"/>
              <a:pathLst>
                <a:path w="1288" h="1612" extrusionOk="0">
                  <a:moveTo>
                    <a:pt x="983" y="0"/>
                  </a:moveTo>
                  <a:cubicBezTo>
                    <a:pt x="959" y="0"/>
                    <a:pt x="935" y="3"/>
                    <a:pt x="912" y="9"/>
                  </a:cubicBezTo>
                  <a:cubicBezTo>
                    <a:pt x="747" y="56"/>
                    <a:pt x="624" y="174"/>
                    <a:pt x="530" y="289"/>
                  </a:cubicBezTo>
                  <a:cubicBezTo>
                    <a:pt x="426" y="407"/>
                    <a:pt x="344" y="537"/>
                    <a:pt x="269" y="668"/>
                  </a:cubicBezTo>
                  <a:cubicBezTo>
                    <a:pt x="190" y="798"/>
                    <a:pt x="135" y="940"/>
                    <a:pt x="67" y="1074"/>
                  </a:cubicBezTo>
                  <a:lnTo>
                    <a:pt x="0" y="1220"/>
                  </a:lnTo>
                  <a:lnTo>
                    <a:pt x="158" y="1189"/>
                  </a:lnTo>
                  <a:cubicBezTo>
                    <a:pt x="237" y="1169"/>
                    <a:pt x="317" y="1157"/>
                    <a:pt x="391" y="1153"/>
                  </a:cubicBezTo>
                  <a:cubicBezTo>
                    <a:pt x="431" y="1153"/>
                    <a:pt x="466" y="1157"/>
                    <a:pt x="490" y="1165"/>
                  </a:cubicBezTo>
                  <a:cubicBezTo>
                    <a:pt x="510" y="1176"/>
                    <a:pt x="510" y="1173"/>
                    <a:pt x="514" y="1204"/>
                  </a:cubicBezTo>
                  <a:cubicBezTo>
                    <a:pt x="506" y="1267"/>
                    <a:pt x="455" y="1342"/>
                    <a:pt x="411" y="1409"/>
                  </a:cubicBezTo>
                  <a:cubicBezTo>
                    <a:pt x="364" y="1480"/>
                    <a:pt x="308" y="1544"/>
                    <a:pt x="253" y="1611"/>
                  </a:cubicBezTo>
                  <a:cubicBezTo>
                    <a:pt x="328" y="1568"/>
                    <a:pt x="395" y="1512"/>
                    <a:pt x="459" y="1453"/>
                  </a:cubicBezTo>
                  <a:cubicBezTo>
                    <a:pt x="521" y="1390"/>
                    <a:pt x="585" y="1331"/>
                    <a:pt x="621" y="1228"/>
                  </a:cubicBezTo>
                  <a:cubicBezTo>
                    <a:pt x="628" y="1200"/>
                    <a:pt x="628" y="1165"/>
                    <a:pt x="616" y="1129"/>
                  </a:cubicBezTo>
                  <a:cubicBezTo>
                    <a:pt x="604" y="1098"/>
                    <a:pt x="577" y="1070"/>
                    <a:pt x="550" y="1054"/>
                  </a:cubicBezTo>
                  <a:cubicBezTo>
                    <a:pt x="494" y="1023"/>
                    <a:pt x="446" y="1019"/>
                    <a:pt x="399" y="1014"/>
                  </a:cubicBezTo>
                  <a:cubicBezTo>
                    <a:pt x="379" y="1013"/>
                    <a:pt x="358" y="1012"/>
                    <a:pt x="338" y="1012"/>
                  </a:cubicBezTo>
                  <a:cubicBezTo>
                    <a:pt x="319" y="1012"/>
                    <a:pt x="299" y="1013"/>
                    <a:pt x="280" y="1014"/>
                  </a:cubicBezTo>
                  <a:lnTo>
                    <a:pt x="280" y="1014"/>
                  </a:lnTo>
                  <a:cubicBezTo>
                    <a:pt x="325" y="925"/>
                    <a:pt x="368" y="837"/>
                    <a:pt x="419" y="754"/>
                  </a:cubicBezTo>
                  <a:cubicBezTo>
                    <a:pt x="455" y="688"/>
                    <a:pt x="486" y="624"/>
                    <a:pt x="530" y="565"/>
                  </a:cubicBezTo>
                  <a:cubicBezTo>
                    <a:pt x="568" y="502"/>
                    <a:pt x="601" y="439"/>
                    <a:pt x="648" y="384"/>
                  </a:cubicBezTo>
                  <a:cubicBezTo>
                    <a:pt x="727" y="269"/>
                    <a:pt x="825" y="162"/>
                    <a:pt x="940" y="103"/>
                  </a:cubicBezTo>
                  <a:cubicBezTo>
                    <a:pt x="971" y="93"/>
                    <a:pt x="1003" y="86"/>
                    <a:pt x="1036" y="86"/>
                  </a:cubicBezTo>
                  <a:cubicBezTo>
                    <a:pt x="1066" y="86"/>
                    <a:pt x="1097" y="92"/>
                    <a:pt x="1125" y="107"/>
                  </a:cubicBezTo>
                  <a:cubicBezTo>
                    <a:pt x="1189" y="135"/>
                    <a:pt x="1244" y="186"/>
                    <a:pt x="1287" y="249"/>
                  </a:cubicBezTo>
                  <a:cubicBezTo>
                    <a:pt x="1264" y="174"/>
                    <a:pt x="1220" y="107"/>
                    <a:pt x="1157" y="56"/>
                  </a:cubicBezTo>
                  <a:cubicBezTo>
                    <a:pt x="1108" y="19"/>
                    <a:pt x="1045" y="0"/>
                    <a:pt x="983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1630;p44">
              <a:extLst>
                <a:ext uri="{FF2B5EF4-FFF2-40B4-BE49-F238E27FC236}">
                  <a16:creationId xmlns:a16="http://schemas.microsoft.com/office/drawing/2014/main" id="{A87F2B4C-5401-4007-B277-27DAEBB65D7B}"/>
                </a:ext>
              </a:extLst>
            </p:cNvPr>
            <p:cNvSpPr/>
            <p:nvPr/>
          </p:nvSpPr>
          <p:spPr>
            <a:xfrm>
              <a:off x="4008293" y="2136554"/>
              <a:ext cx="14110" cy="29142"/>
            </a:xfrm>
            <a:custGeom>
              <a:avLst/>
              <a:gdLst/>
              <a:ahLst/>
              <a:cxnLst/>
              <a:rect l="l" t="t" r="r" b="b"/>
              <a:pathLst>
                <a:path w="337" h="696" extrusionOk="0">
                  <a:moveTo>
                    <a:pt x="167" y="1"/>
                  </a:moveTo>
                  <a:cubicBezTo>
                    <a:pt x="76" y="1"/>
                    <a:pt x="1" y="159"/>
                    <a:pt x="1" y="348"/>
                  </a:cubicBezTo>
                  <a:cubicBezTo>
                    <a:pt x="1" y="542"/>
                    <a:pt x="76" y="696"/>
                    <a:pt x="167" y="696"/>
                  </a:cubicBezTo>
                  <a:cubicBezTo>
                    <a:pt x="261" y="696"/>
                    <a:pt x="336" y="542"/>
                    <a:pt x="336" y="348"/>
                  </a:cubicBezTo>
                  <a:cubicBezTo>
                    <a:pt x="336" y="159"/>
                    <a:pt x="26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1631;p44">
              <a:extLst>
                <a:ext uri="{FF2B5EF4-FFF2-40B4-BE49-F238E27FC236}">
                  <a16:creationId xmlns:a16="http://schemas.microsoft.com/office/drawing/2014/main" id="{B7C0156E-ED36-4F43-95F2-87AD8B5D3301}"/>
                </a:ext>
              </a:extLst>
            </p:cNvPr>
            <p:cNvSpPr/>
            <p:nvPr/>
          </p:nvSpPr>
          <p:spPr>
            <a:xfrm>
              <a:off x="4066284" y="2124662"/>
              <a:ext cx="14068" cy="29142"/>
            </a:xfrm>
            <a:custGeom>
              <a:avLst/>
              <a:gdLst/>
              <a:ahLst/>
              <a:cxnLst/>
              <a:rect l="l" t="t" r="r" b="b"/>
              <a:pathLst>
                <a:path w="336" h="696" extrusionOk="0">
                  <a:moveTo>
                    <a:pt x="170" y="1"/>
                  </a:moveTo>
                  <a:cubicBezTo>
                    <a:pt x="76" y="1"/>
                    <a:pt x="1" y="155"/>
                    <a:pt x="1" y="348"/>
                  </a:cubicBezTo>
                  <a:cubicBezTo>
                    <a:pt x="1" y="541"/>
                    <a:pt x="76" y="696"/>
                    <a:pt x="170" y="696"/>
                  </a:cubicBezTo>
                  <a:cubicBezTo>
                    <a:pt x="261" y="696"/>
                    <a:pt x="336" y="541"/>
                    <a:pt x="336" y="348"/>
                  </a:cubicBezTo>
                  <a:cubicBezTo>
                    <a:pt x="336" y="155"/>
                    <a:pt x="261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1632;p44">
              <a:extLst>
                <a:ext uri="{FF2B5EF4-FFF2-40B4-BE49-F238E27FC236}">
                  <a16:creationId xmlns:a16="http://schemas.microsoft.com/office/drawing/2014/main" id="{E895097D-A12D-4BBB-85AB-0EB8BF7B6FC6}"/>
                </a:ext>
              </a:extLst>
            </p:cNvPr>
            <p:cNvSpPr/>
            <p:nvPr/>
          </p:nvSpPr>
          <p:spPr>
            <a:xfrm>
              <a:off x="4043004" y="2081033"/>
              <a:ext cx="60670" cy="26336"/>
            </a:xfrm>
            <a:custGeom>
              <a:avLst/>
              <a:gdLst/>
              <a:ahLst/>
              <a:cxnLst/>
              <a:rect l="l" t="t" r="r" b="b"/>
              <a:pathLst>
                <a:path w="1449" h="629" extrusionOk="0">
                  <a:moveTo>
                    <a:pt x="807" y="1"/>
                  </a:moveTo>
                  <a:cubicBezTo>
                    <a:pt x="378" y="1"/>
                    <a:pt x="1" y="629"/>
                    <a:pt x="1" y="629"/>
                  </a:cubicBezTo>
                  <a:lnTo>
                    <a:pt x="1449" y="629"/>
                  </a:lnTo>
                  <a:cubicBezTo>
                    <a:pt x="1249" y="158"/>
                    <a:pt x="1022" y="1"/>
                    <a:pt x="807" y="1"/>
                  </a:cubicBezTo>
                  <a:close/>
                </a:path>
              </a:pathLst>
            </a:custGeom>
            <a:solidFill>
              <a:srgbClr val="AD2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1633;p44">
              <a:extLst>
                <a:ext uri="{FF2B5EF4-FFF2-40B4-BE49-F238E27FC236}">
                  <a16:creationId xmlns:a16="http://schemas.microsoft.com/office/drawing/2014/main" id="{E1940DC9-2D79-43D0-B49B-73312573E096}"/>
                </a:ext>
              </a:extLst>
            </p:cNvPr>
            <p:cNvSpPr/>
            <p:nvPr/>
          </p:nvSpPr>
          <p:spPr>
            <a:xfrm>
              <a:off x="3982836" y="2099959"/>
              <a:ext cx="39567" cy="36008"/>
            </a:xfrm>
            <a:custGeom>
              <a:avLst/>
              <a:gdLst/>
              <a:ahLst/>
              <a:cxnLst/>
              <a:rect l="l" t="t" r="r" b="b"/>
              <a:pathLst>
                <a:path w="945" h="860" extrusionOk="0">
                  <a:moveTo>
                    <a:pt x="500" y="0"/>
                  </a:moveTo>
                  <a:cubicBezTo>
                    <a:pt x="309" y="0"/>
                    <a:pt x="106" y="185"/>
                    <a:pt x="1" y="860"/>
                  </a:cubicBezTo>
                  <a:lnTo>
                    <a:pt x="944" y="271"/>
                  </a:lnTo>
                  <a:cubicBezTo>
                    <a:pt x="944" y="271"/>
                    <a:pt x="731" y="0"/>
                    <a:pt x="500" y="0"/>
                  </a:cubicBezTo>
                  <a:close/>
                </a:path>
              </a:pathLst>
            </a:custGeom>
            <a:solidFill>
              <a:srgbClr val="AD2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1634;p44">
              <a:extLst>
                <a:ext uri="{FF2B5EF4-FFF2-40B4-BE49-F238E27FC236}">
                  <a16:creationId xmlns:a16="http://schemas.microsoft.com/office/drawing/2014/main" id="{E09D1237-A0B3-4515-95B5-933B3D54877E}"/>
                </a:ext>
              </a:extLst>
            </p:cNvPr>
            <p:cNvSpPr/>
            <p:nvPr/>
          </p:nvSpPr>
          <p:spPr>
            <a:xfrm>
              <a:off x="3943519" y="3036643"/>
              <a:ext cx="238659" cy="1586036"/>
            </a:xfrm>
            <a:custGeom>
              <a:avLst/>
              <a:gdLst/>
              <a:ahLst/>
              <a:cxnLst/>
              <a:rect l="l" t="t" r="r" b="b"/>
              <a:pathLst>
                <a:path w="5700" h="37880" extrusionOk="0">
                  <a:moveTo>
                    <a:pt x="5392" y="0"/>
                  </a:moveTo>
                  <a:cubicBezTo>
                    <a:pt x="5356" y="3102"/>
                    <a:pt x="5340" y="6204"/>
                    <a:pt x="5337" y="9306"/>
                  </a:cubicBezTo>
                  <a:cubicBezTo>
                    <a:pt x="5320" y="12408"/>
                    <a:pt x="5340" y="15510"/>
                    <a:pt x="5340" y="18612"/>
                  </a:cubicBezTo>
                  <a:lnTo>
                    <a:pt x="5368" y="27914"/>
                  </a:lnTo>
                  <a:lnTo>
                    <a:pt x="5375" y="32567"/>
                  </a:lnTo>
                  <a:cubicBezTo>
                    <a:pt x="5368" y="34093"/>
                    <a:pt x="5391" y="35630"/>
                    <a:pt x="5308" y="37144"/>
                  </a:cubicBezTo>
                  <a:lnTo>
                    <a:pt x="5308" y="37144"/>
                  </a:lnTo>
                  <a:cubicBezTo>
                    <a:pt x="4442" y="37290"/>
                    <a:pt x="3565" y="37409"/>
                    <a:pt x="2692" y="37524"/>
                  </a:cubicBezTo>
                  <a:lnTo>
                    <a:pt x="0" y="37879"/>
                  </a:lnTo>
                  <a:cubicBezTo>
                    <a:pt x="900" y="37801"/>
                    <a:pt x="1805" y="37713"/>
                    <a:pt x="2704" y="37619"/>
                  </a:cubicBezTo>
                  <a:cubicBezTo>
                    <a:pt x="3604" y="37524"/>
                    <a:pt x="4504" y="37425"/>
                    <a:pt x="5404" y="37303"/>
                  </a:cubicBezTo>
                  <a:lnTo>
                    <a:pt x="5470" y="37291"/>
                  </a:lnTo>
                  <a:lnTo>
                    <a:pt x="5475" y="37227"/>
                  </a:lnTo>
                  <a:cubicBezTo>
                    <a:pt x="5593" y="35665"/>
                    <a:pt x="5593" y="34122"/>
                    <a:pt x="5628" y="32567"/>
                  </a:cubicBezTo>
                  <a:lnTo>
                    <a:pt x="5660" y="30242"/>
                  </a:lnTo>
                  <a:lnTo>
                    <a:pt x="5672" y="27914"/>
                  </a:lnTo>
                  <a:cubicBezTo>
                    <a:pt x="5679" y="24812"/>
                    <a:pt x="5699" y="21710"/>
                    <a:pt x="5668" y="18608"/>
                  </a:cubicBezTo>
                  <a:cubicBezTo>
                    <a:pt x="5644" y="15506"/>
                    <a:pt x="5632" y="12408"/>
                    <a:pt x="5577" y="9306"/>
                  </a:cubicBezTo>
                  <a:cubicBezTo>
                    <a:pt x="5534" y="6204"/>
                    <a:pt x="5475" y="3102"/>
                    <a:pt x="5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1635;p44">
              <a:extLst>
                <a:ext uri="{FF2B5EF4-FFF2-40B4-BE49-F238E27FC236}">
                  <a16:creationId xmlns:a16="http://schemas.microsoft.com/office/drawing/2014/main" id="{95C3C56D-C18A-4A94-922E-BA089048D679}"/>
                </a:ext>
              </a:extLst>
            </p:cNvPr>
            <p:cNvSpPr/>
            <p:nvPr/>
          </p:nvSpPr>
          <p:spPr>
            <a:xfrm>
              <a:off x="3774151" y="3114271"/>
              <a:ext cx="187619" cy="123014"/>
            </a:xfrm>
            <a:custGeom>
              <a:avLst/>
              <a:gdLst/>
              <a:ahLst/>
              <a:cxnLst/>
              <a:rect l="l" t="t" r="r" b="b"/>
              <a:pathLst>
                <a:path w="4481" h="2938" extrusionOk="0">
                  <a:moveTo>
                    <a:pt x="3392" y="0"/>
                  </a:moveTo>
                  <a:cubicBezTo>
                    <a:pt x="2419" y="0"/>
                    <a:pt x="1074" y="2128"/>
                    <a:pt x="1074" y="2128"/>
                  </a:cubicBezTo>
                  <a:cubicBezTo>
                    <a:pt x="966" y="1857"/>
                    <a:pt x="788" y="1774"/>
                    <a:pt x="611" y="1774"/>
                  </a:cubicBezTo>
                  <a:cubicBezTo>
                    <a:pt x="336" y="1774"/>
                    <a:pt x="63" y="1975"/>
                    <a:pt x="63" y="1975"/>
                  </a:cubicBezTo>
                  <a:cubicBezTo>
                    <a:pt x="63" y="1975"/>
                    <a:pt x="63" y="1975"/>
                    <a:pt x="62" y="1975"/>
                  </a:cubicBezTo>
                  <a:cubicBezTo>
                    <a:pt x="51" y="1975"/>
                    <a:pt x="1" y="1992"/>
                    <a:pt x="533" y="2441"/>
                  </a:cubicBezTo>
                  <a:cubicBezTo>
                    <a:pt x="900" y="2750"/>
                    <a:pt x="1597" y="2937"/>
                    <a:pt x="2229" y="2937"/>
                  </a:cubicBezTo>
                  <a:cubicBezTo>
                    <a:pt x="2597" y="2937"/>
                    <a:pt x="2943" y="2873"/>
                    <a:pt x="3189" y="2733"/>
                  </a:cubicBezTo>
                  <a:cubicBezTo>
                    <a:pt x="3852" y="2346"/>
                    <a:pt x="4480" y="183"/>
                    <a:pt x="3501" y="9"/>
                  </a:cubicBezTo>
                  <a:cubicBezTo>
                    <a:pt x="3465" y="3"/>
                    <a:pt x="3429" y="0"/>
                    <a:pt x="3392" y="0"/>
                  </a:cubicBezTo>
                  <a:close/>
                </a:path>
              </a:pathLst>
            </a:custGeom>
            <a:solidFill>
              <a:srgbClr val="FBB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1636;p44">
              <a:extLst>
                <a:ext uri="{FF2B5EF4-FFF2-40B4-BE49-F238E27FC236}">
                  <a16:creationId xmlns:a16="http://schemas.microsoft.com/office/drawing/2014/main" id="{C08C5A3E-CE85-41D2-856C-EA6A482529A9}"/>
                </a:ext>
              </a:extLst>
            </p:cNvPr>
            <p:cNvSpPr/>
            <p:nvPr/>
          </p:nvSpPr>
          <p:spPr>
            <a:xfrm>
              <a:off x="3914963" y="2533360"/>
              <a:ext cx="26797" cy="45931"/>
            </a:xfrm>
            <a:custGeom>
              <a:avLst/>
              <a:gdLst/>
              <a:ahLst/>
              <a:cxnLst/>
              <a:rect l="l" t="t" r="r" b="b"/>
              <a:pathLst>
                <a:path w="640" h="1097" extrusionOk="0">
                  <a:moveTo>
                    <a:pt x="517" y="0"/>
                  </a:moveTo>
                  <a:cubicBezTo>
                    <a:pt x="505" y="465"/>
                    <a:pt x="4" y="1010"/>
                    <a:pt x="0" y="1014"/>
                  </a:cubicBezTo>
                  <a:lnTo>
                    <a:pt x="87" y="1097"/>
                  </a:lnTo>
                  <a:cubicBezTo>
                    <a:pt x="110" y="1073"/>
                    <a:pt x="627" y="516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1637;p44">
              <a:extLst>
                <a:ext uri="{FF2B5EF4-FFF2-40B4-BE49-F238E27FC236}">
                  <a16:creationId xmlns:a16="http://schemas.microsoft.com/office/drawing/2014/main" id="{650F8E6C-34E9-4670-A884-FA03F54A4C2D}"/>
                </a:ext>
              </a:extLst>
            </p:cNvPr>
            <p:cNvSpPr/>
            <p:nvPr/>
          </p:nvSpPr>
          <p:spPr>
            <a:xfrm>
              <a:off x="3888208" y="2499780"/>
              <a:ext cx="50244" cy="56190"/>
            </a:xfrm>
            <a:custGeom>
              <a:avLst/>
              <a:gdLst/>
              <a:ahLst/>
              <a:cxnLst/>
              <a:rect l="l" t="t" r="r" b="b"/>
              <a:pathLst>
                <a:path w="1200" h="1342" extrusionOk="0">
                  <a:moveTo>
                    <a:pt x="465" y="1"/>
                  </a:moveTo>
                  <a:lnTo>
                    <a:pt x="465" y="1"/>
                  </a:lnTo>
                  <a:cubicBezTo>
                    <a:pt x="0" y="797"/>
                    <a:pt x="1049" y="1342"/>
                    <a:pt x="1049" y="1342"/>
                  </a:cubicBezTo>
                  <a:cubicBezTo>
                    <a:pt x="1049" y="1342"/>
                    <a:pt x="1199" y="123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1638;p44">
              <a:extLst>
                <a:ext uri="{FF2B5EF4-FFF2-40B4-BE49-F238E27FC236}">
                  <a16:creationId xmlns:a16="http://schemas.microsoft.com/office/drawing/2014/main" id="{597FAD96-6415-4C8E-B6BC-BFCABD0ED19F}"/>
                </a:ext>
              </a:extLst>
            </p:cNvPr>
            <p:cNvSpPr/>
            <p:nvPr/>
          </p:nvSpPr>
          <p:spPr>
            <a:xfrm>
              <a:off x="4110081" y="2512174"/>
              <a:ext cx="109909" cy="375616"/>
            </a:xfrm>
            <a:custGeom>
              <a:avLst/>
              <a:gdLst/>
              <a:ahLst/>
              <a:cxnLst/>
              <a:rect l="l" t="t" r="r" b="b"/>
              <a:pathLst>
                <a:path w="2625" h="8971" extrusionOk="0">
                  <a:moveTo>
                    <a:pt x="2625" y="0"/>
                  </a:moveTo>
                  <a:lnTo>
                    <a:pt x="2625" y="0"/>
                  </a:lnTo>
                  <a:cubicBezTo>
                    <a:pt x="2373" y="738"/>
                    <a:pt x="2140" y="1481"/>
                    <a:pt x="1907" y="2226"/>
                  </a:cubicBezTo>
                  <a:cubicBezTo>
                    <a:pt x="1674" y="2969"/>
                    <a:pt x="1457" y="3714"/>
                    <a:pt x="1232" y="4460"/>
                  </a:cubicBezTo>
                  <a:cubicBezTo>
                    <a:pt x="1019" y="5210"/>
                    <a:pt x="798" y="5960"/>
                    <a:pt x="592" y="6710"/>
                  </a:cubicBezTo>
                  <a:cubicBezTo>
                    <a:pt x="388" y="7459"/>
                    <a:pt x="186" y="8213"/>
                    <a:pt x="0" y="8971"/>
                  </a:cubicBezTo>
                  <a:cubicBezTo>
                    <a:pt x="253" y="8233"/>
                    <a:pt x="490" y="7491"/>
                    <a:pt x="723" y="6745"/>
                  </a:cubicBezTo>
                  <a:cubicBezTo>
                    <a:pt x="952" y="6003"/>
                    <a:pt x="1169" y="5253"/>
                    <a:pt x="1397" y="4512"/>
                  </a:cubicBezTo>
                  <a:cubicBezTo>
                    <a:pt x="1607" y="3761"/>
                    <a:pt x="1828" y="3011"/>
                    <a:pt x="2033" y="2262"/>
                  </a:cubicBezTo>
                  <a:cubicBezTo>
                    <a:pt x="2239" y="1512"/>
                    <a:pt x="2439" y="758"/>
                    <a:pt x="2625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1639;p44">
              <a:extLst>
                <a:ext uri="{FF2B5EF4-FFF2-40B4-BE49-F238E27FC236}">
                  <a16:creationId xmlns:a16="http://schemas.microsoft.com/office/drawing/2014/main" id="{D325D25E-6D90-4A79-BF20-80D25C64EA01}"/>
                </a:ext>
              </a:extLst>
            </p:cNvPr>
            <p:cNvSpPr/>
            <p:nvPr/>
          </p:nvSpPr>
          <p:spPr>
            <a:xfrm>
              <a:off x="4005990" y="2887752"/>
              <a:ext cx="104131" cy="504031"/>
            </a:xfrm>
            <a:custGeom>
              <a:avLst/>
              <a:gdLst/>
              <a:ahLst/>
              <a:cxnLst/>
              <a:rect l="l" t="t" r="r" b="b"/>
              <a:pathLst>
                <a:path w="2487" h="12038" extrusionOk="0">
                  <a:moveTo>
                    <a:pt x="2486" y="1"/>
                  </a:moveTo>
                  <a:lnTo>
                    <a:pt x="2486" y="1"/>
                  </a:lnTo>
                  <a:cubicBezTo>
                    <a:pt x="1358" y="1438"/>
                    <a:pt x="0" y="12037"/>
                    <a:pt x="0" y="12037"/>
                  </a:cubicBezTo>
                  <a:lnTo>
                    <a:pt x="639" y="11911"/>
                  </a:lnTo>
                  <a:cubicBezTo>
                    <a:pt x="639" y="10246"/>
                    <a:pt x="2486" y="1"/>
                    <a:pt x="2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1640;p44">
              <a:extLst>
                <a:ext uri="{FF2B5EF4-FFF2-40B4-BE49-F238E27FC236}">
                  <a16:creationId xmlns:a16="http://schemas.microsoft.com/office/drawing/2014/main" id="{64AD14A3-7FEC-4F00-B221-76334D54C3D6}"/>
                </a:ext>
              </a:extLst>
            </p:cNvPr>
            <p:cNvSpPr/>
            <p:nvPr/>
          </p:nvSpPr>
          <p:spPr>
            <a:xfrm>
              <a:off x="3919066" y="3371900"/>
              <a:ext cx="409530" cy="364981"/>
            </a:xfrm>
            <a:custGeom>
              <a:avLst/>
              <a:gdLst/>
              <a:ahLst/>
              <a:cxnLst/>
              <a:rect l="l" t="t" r="r" b="b"/>
              <a:pathLst>
                <a:path w="9781" h="8717" extrusionOk="0">
                  <a:moveTo>
                    <a:pt x="7412" y="1"/>
                  </a:moveTo>
                  <a:lnTo>
                    <a:pt x="2076" y="384"/>
                  </a:lnTo>
                  <a:cubicBezTo>
                    <a:pt x="2076" y="384"/>
                    <a:pt x="1" y="6292"/>
                    <a:pt x="1047" y="7630"/>
                  </a:cubicBezTo>
                  <a:cubicBezTo>
                    <a:pt x="1626" y="8372"/>
                    <a:pt x="3370" y="8717"/>
                    <a:pt x="5052" y="8717"/>
                  </a:cubicBezTo>
                  <a:cubicBezTo>
                    <a:pt x="6403" y="8717"/>
                    <a:pt x="7715" y="8494"/>
                    <a:pt x="8351" y="8075"/>
                  </a:cubicBezTo>
                  <a:cubicBezTo>
                    <a:pt x="9780" y="7133"/>
                    <a:pt x="8469" y="1438"/>
                    <a:pt x="7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1641;p44">
              <a:extLst>
                <a:ext uri="{FF2B5EF4-FFF2-40B4-BE49-F238E27FC236}">
                  <a16:creationId xmlns:a16="http://schemas.microsoft.com/office/drawing/2014/main" id="{32107E5D-AD98-471C-9FA6-74F2A1549F7E}"/>
                </a:ext>
              </a:extLst>
            </p:cNvPr>
            <p:cNvSpPr/>
            <p:nvPr/>
          </p:nvSpPr>
          <p:spPr>
            <a:xfrm>
              <a:off x="4013737" y="3379688"/>
              <a:ext cx="211402" cy="24661"/>
            </a:xfrm>
            <a:custGeom>
              <a:avLst/>
              <a:gdLst/>
              <a:ahLst/>
              <a:cxnLst/>
              <a:rect l="l" t="t" r="r" b="b"/>
              <a:pathLst>
                <a:path w="5049" h="589" extrusionOk="0">
                  <a:moveTo>
                    <a:pt x="5037" y="0"/>
                  </a:moveTo>
                  <a:cubicBezTo>
                    <a:pt x="4855" y="13"/>
                    <a:pt x="589" y="257"/>
                    <a:pt x="1" y="423"/>
                  </a:cubicBezTo>
                  <a:lnTo>
                    <a:pt x="48" y="589"/>
                  </a:lnTo>
                  <a:cubicBezTo>
                    <a:pt x="620" y="427"/>
                    <a:pt x="5006" y="175"/>
                    <a:pt x="5048" y="170"/>
                  </a:cubicBezTo>
                  <a:lnTo>
                    <a:pt x="5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862B6DAF-E80F-4256-BDDF-A4B3691D1A73}"/>
              </a:ext>
            </a:extLst>
          </p:cNvPr>
          <p:cNvSpPr/>
          <p:nvPr/>
        </p:nvSpPr>
        <p:spPr>
          <a:xfrm>
            <a:off x="5884675" y="1754841"/>
            <a:ext cx="2273979" cy="1437480"/>
          </a:xfrm>
          <a:prstGeom prst="wedgeEllipseCallout">
            <a:avLst>
              <a:gd name="adj1" fmla="val -52847"/>
              <a:gd name="adj2" fmla="val 53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D489A-DCC7-4528-BA49-8BDA5780A62E}"/>
              </a:ext>
            </a:extLst>
          </p:cNvPr>
          <p:cNvSpPr txBox="1"/>
          <p:nvPr/>
        </p:nvSpPr>
        <p:spPr>
          <a:xfrm>
            <a:off x="6211036" y="2127669"/>
            <a:ext cx="161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장보기 목록만 작성할 수 있네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?</a:t>
            </a:r>
            <a:endParaRPr lang="ko-KR" altLang="en-US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  <p:sp>
        <p:nvSpPr>
          <p:cNvPr id="270" name="말풍선: 타원형 269">
            <a:extLst>
              <a:ext uri="{FF2B5EF4-FFF2-40B4-BE49-F238E27FC236}">
                <a16:creationId xmlns:a16="http://schemas.microsoft.com/office/drawing/2014/main" id="{1F037678-20A8-4AFD-9FC8-CBA4308D0E3F}"/>
              </a:ext>
            </a:extLst>
          </p:cNvPr>
          <p:cNvSpPr/>
          <p:nvPr/>
        </p:nvSpPr>
        <p:spPr>
          <a:xfrm>
            <a:off x="1328694" y="2266001"/>
            <a:ext cx="1985950" cy="1248620"/>
          </a:xfrm>
          <a:prstGeom prst="wedgeEllipseCallout">
            <a:avLst>
              <a:gd name="adj1" fmla="val 65653"/>
              <a:gd name="adj2" fmla="val 391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9218CCE-FB59-46AD-A312-B799B813615D}"/>
              </a:ext>
            </a:extLst>
          </p:cNvPr>
          <p:cNvSpPr txBox="1"/>
          <p:nvPr/>
        </p:nvSpPr>
        <p:spPr>
          <a:xfrm>
            <a:off x="1767053" y="2588972"/>
            <a:ext cx="121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메모장이랑 똑같잖아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?</a:t>
            </a:r>
            <a:endParaRPr lang="ko-KR" altLang="en-US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0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그렇다면 우리는</a:t>
            </a:r>
            <a:r>
              <a:rPr lang="en-US" altLang="ko-KR" sz="2700" dirty="0">
                <a:latin typeface="Do Hyeon"/>
                <a:ea typeface="Do Hyeon"/>
                <a:cs typeface="Do Hyeon"/>
                <a:sym typeface="Do Hyeon"/>
              </a:rPr>
              <a:t>?</a:t>
            </a:r>
            <a:endParaRPr dirty="0">
              <a:solidFill>
                <a:srgbClr val="2A2929"/>
              </a:solidFill>
            </a:endParaRPr>
          </a:p>
        </p:txBody>
      </p:sp>
      <p:grpSp>
        <p:nvGrpSpPr>
          <p:cNvPr id="252" name="Google Shape;1261;p41">
            <a:extLst>
              <a:ext uri="{FF2B5EF4-FFF2-40B4-BE49-F238E27FC236}">
                <a16:creationId xmlns:a16="http://schemas.microsoft.com/office/drawing/2014/main" id="{CF48DC6E-1D91-4EEA-ABD6-CF03B58F6D5E}"/>
              </a:ext>
            </a:extLst>
          </p:cNvPr>
          <p:cNvGrpSpPr/>
          <p:nvPr/>
        </p:nvGrpSpPr>
        <p:grpSpPr>
          <a:xfrm flipH="1">
            <a:off x="6223976" y="1821145"/>
            <a:ext cx="1626803" cy="3101627"/>
            <a:chOff x="1128542" y="932451"/>
            <a:chExt cx="1757756" cy="3787553"/>
          </a:xfrm>
        </p:grpSpPr>
        <p:sp>
          <p:nvSpPr>
            <p:cNvPr id="253" name="Google Shape;1262;p41">
              <a:extLst>
                <a:ext uri="{FF2B5EF4-FFF2-40B4-BE49-F238E27FC236}">
                  <a16:creationId xmlns:a16="http://schemas.microsoft.com/office/drawing/2014/main" id="{80477238-87D4-47C2-85C7-11E5504B0D1A}"/>
                </a:ext>
              </a:extLst>
            </p:cNvPr>
            <p:cNvSpPr/>
            <p:nvPr/>
          </p:nvSpPr>
          <p:spPr>
            <a:xfrm flipH="1">
              <a:off x="1189778" y="4453604"/>
              <a:ext cx="1696520" cy="266400"/>
            </a:xfrm>
            <a:custGeom>
              <a:avLst/>
              <a:gdLst/>
              <a:ahLst/>
              <a:cxnLst/>
              <a:rect l="l" t="t" r="r" b="b"/>
              <a:pathLst>
                <a:path w="32160" h="5050" extrusionOk="0">
                  <a:moveTo>
                    <a:pt x="16082" y="1"/>
                  </a:moveTo>
                  <a:cubicBezTo>
                    <a:pt x="7202" y="1"/>
                    <a:pt x="0" y="1130"/>
                    <a:pt x="0" y="2523"/>
                  </a:cubicBezTo>
                  <a:cubicBezTo>
                    <a:pt x="0" y="3920"/>
                    <a:pt x="7202" y="5049"/>
                    <a:pt x="16082" y="5049"/>
                  </a:cubicBezTo>
                  <a:cubicBezTo>
                    <a:pt x="24962" y="5049"/>
                    <a:pt x="32160" y="3920"/>
                    <a:pt x="32160" y="2523"/>
                  </a:cubicBezTo>
                  <a:cubicBezTo>
                    <a:pt x="32160" y="1130"/>
                    <a:pt x="24962" y="1"/>
                    <a:pt x="16082" y="1"/>
                  </a:cubicBezTo>
                  <a:close/>
                </a:path>
              </a:pathLst>
            </a:custGeom>
            <a:solidFill>
              <a:srgbClr val="092329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1263;p41">
              <a:extLst>
                <a:ext uri="{FF2B5EF4-FFF2-40B4-BE49-F238E27FC236}">
                  <a16:creationId xmlns:a16="http://schemas.microsoft.com/office/drawing/2014/main" id="{F910CBC1-0577-44AE-9A71-DE59D4FCB356}"/>
                </a:ext>
              </a:extLst>
            </p:cNvPr>
            <p:cNvSpPr/>
            <p:nvPr/>
          </p:nvSpPr>
          <p:spPr>
            <a:xfrm flipH="1">
              <a:off x="1741895" y="4269024"/>
              <a:ext cx="69792" cy="169652"/>
            </a:xfrm>
            <a:custGeom>
              <a:avLst/>
              <a:gdLst/>
              <a:ahLst/>
              <a:cxnLst/>
              <a:rect l="l" t="t" r="r" b="b"/>
              <a:pathLst>
                <a:path w="1323" h="3216" extrusionOk="0">
                  <a:moveTo>
                    <a:pt x="1323" y="0"/>
                  </a:moveTo>
                  <a:lnTo>
                    <a:pt x="1" y="173"/>
                  </a:lnTo>
                  <a:lnTo>
                    <a:pt x="1" y="3216"/>
                  </a:lnTo>
                  <a:lnTo>
                    <a:pt x="1279" y="3216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E18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1264;p41">
              <a:extLst>
                <a:ext uri="{FF2B5EF4-FFF2-40B4-BE49-F238E27FC236}">
                  <a16:creationId xmlns:a16="http://schemas.microsoft.com/office/drawing/2014/main" id="{C3B14A52-B2C1-498C-93BF-7E091092F753}"/>
                </a:ext>
              </a:extLst>
            </p:cNvPr>
            <p:cNvSpPr/>
            <p:nvPr/>
          </p:nvSpPr>
          <p:spPr>
            <a:xfrm flipH="1">
              <a:off x="2257282" y="4242332"/>
              <a:ext cx="76702" cy="196345"/>
            </a:xfrm>
            <a:custGeom>
              <a:avLst/>
              <a:gdLst/>
              <a:ahLst/>
              <a:cxnLst/>
              <a:rect l="l" t="t" r="r" b="b"/>
              <a:pathLst>
                <a:path w="1454" h="3722" extrusionOk="0">
                  <a:moveTo>
                    <a:pt x="0" y="0"/>
                  </a:moveTo>
                  <a:lnTo>
                    <a:pt x="0" y="3315"/>
                  </a:lnTo>
                  <a:lnTo>
                    <a:pt x="1240" y="372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E18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1265;p41">
              <a:extLst>
                <a:ext uri="{FF2B5EF4-FFF2-40B4-BE49-F238E27FC236}">
                  <a16:creationId xmlns:a16="http://schemas.microsoft.com/office/drawing/2014/main" id="{B38F34D6-AC56-4F16-AADF-1473FEB58C88}"/>
                </a:ext>
              </a:extLst>
            </p:cNvPr>
            <p:cNvSpPr/>
            <p:nvPr/>
          </p:nvSpPr>
          <p:spPr>
            <a:xfrm flipH="1">
              <a:off x="1369195" y="932451"/>
              <a:ext cx="862609" cy="833384"/>
            </a:xfrm>
            <a:custGeom>
              <a:avLst/>
              <a:gdLst/>
              <a:ahLst/>
              <a:cxnLst/>
              <a:rect l="l" t="t" r="r" b="b"/>
              <a:pathLst>
                <a:path w="16352" h="15798" extrusionOk="0">
                  <a:moveTo>
                    <a:pt x="8470" y="0"/>
                  </a:moveTo>
                  <a:cubicBezTo>
                    <a:pt x="8113" y="0"/>
                    <a:pt x="7756" y="45"/>
                    <a:pt x="7409" y="133"/>
                  </a:cubicBezTo>
                  <a:cubicBezTo>
                    <a:pt x="6966" y="244"/>
                    <a:pt x="6536" y="434"/>
                    <a:pt x="6212" y="749"/>
                  </a:cubicBezTo>
                  <a:cubicBezTo>
                    <a:pt x="5711" y="1235"/>
                    <a:pt x="5518" y="1949"/>
                    <a:pt x="5345" y="2623"/>
                  </a:cubicBezTo>
                  <a:cubicBezTo>
                    <a:pt x="4963" y="2166"/>
                    <a:pt x="4369" y="1883"/>
                    <a:pt x="3780" y="1883"/>
                  </a:cubicBezTo>
                  <a:cubicBezTo>
                    <a:pt x="3597" y="1883"/>
                    <a:pt x="3414" y="1911"/>
                    <a:pt x="3237" y="1969"/>
                  </a:cubicBezTo>
                  <a:cubicBezTo>
                    <a:pt x="2495" y="2213"/>
                    <a:pt x="1963" y="3035"/>
                    <a:pt x="2121" y="3800"/>
                  </a:cubicBezTo>
                  <a:cubicBezTo>
                    <a:pt x="1990" y="3804"/>
                    <a:pt x="1856" y="3811"/>
                    <a:pt x="1722" y="3816"/>
                  </a:cubicBezTo>
                  <a:cubicBezTo>
                    <a:pt x="1707" y="3967"/>
                    <a:pt x="1813" y="4115"/>
                    <a:pt x="1953" y="4172"/>
                  </a:cubicBezTo>
                  <a:lnTo>
                    <a:pt x="1953" y="4172"/>
                  </a:lnTo>
                  <a:cubicBezTo>
                    <a:pt x="1906" y="4168"/>
                    <a:pt x="1860" y="4166"/>
                    <a:pt x="1814" y="4166"/>
                  </a:cubicBezTo>
                  <a:cubicBezTo>
                    <a:pt x="1203" y="4166"/>
                    <a:pt x="599" y="4531"/>
                    <a:pt x="321" y="5079"/>
                  </a:cubicBezTo>
                  <a:cubicBezTo>
                    <a:pt x="1" y="5718"/>
                    <a:pt x="127" y="6543"/>
                    <a:pt x="605" y="7075"/>
                  </a:cubicBezTo>
                  <a:cubicBezTo>
                    <a:pt x="973" y="7489"/>
                    <a:pt x="1529" y="7717"/>
                    <a:pt x="2084" y="7717"/>
                  </a:cubicBezTo>
                  <a:cubicBezTo>
                    <a:pt x="2244" y="7717"/>
                    <a:pt x="2403" y="7698"/>
                    <a:pt x="2558" y="7660"/>
                  </a:cubicBezTo>
                  <a:lnTo>
                    <a:pt x="4626" y="11156"/>
                  </a:lnTo>
                  <a:cubicBezTo>
                    <a:pt x="4910" y="11969"/>
                    <a:pt x="5254" y="12762"/>
                    <a:pt x="5653" y="13524"/>
                  </a:cubicBezTo>
                  <a:cubicBezTo>
                    <a:pt x="5862" y="13918"/>
                    <a:pt x="6150" y="14353"/>
                    <a:pt x="6596" y="14392"/>
                  </a:cubicBezTo>
                  <a:cubicBezTo>
                    <a:pt x="6620" y="14394"/>
                    <a:pt x="6644" y="14395"/>
                    <a:pt x="6668" y="14395"/>
                  </a:cubicBezTo>
                  <a:cubicBezTo>
                    <a:pt x="6819" y="14395"/>
                    <a:pt x="6969" y="14358"/>
                    <a:pt x="7120" y="14358"/>
                  </a:cubicBezTo>
                  <a:cubicBezTo>
                    <a:pt x="7162" y="14358"/>
                    <a:pt x="7204" y="14361"/>
                    <a:pt x="7247" y="14368"/>
                  </a:cubicBezTo>
                  <a:cubicBezTo>
                    <a:pt x="7452" y="14408"/>
                    <a:pt x="7622" y="14554"/>
                    <a:pt x="7788" y="14688"/>
                  </a:cubicBezTo>
                  <a:cubicBezTo>
                    <a:pt x="8567" y="15323"/>
                    <a:pt x="9563" y="15798"/>
                    <a:pt x="10545" y="15798"/>
                  </a:cubicBezTo>
                  <a:cubicBezTo>
                    <a:pt x="10850" y="15798"/>
                    <a:pt x="11154" y="15752"/>
                    <a:pt x="11450" y="15651"/>
                  </a:cubicBezTo>
                  <a:cubicBezTo>
                    <a:pt x="11773" y="15541"/>
                    <a:pt x="12097" y="15348"/>
                    <a:pt x="12232" y="15031"/>
                  </a:cubicBezTo>
                  <a:cubicBezTo>
                    <a:pt x="12362" y="14736"/>
                    <a:pt x="12245" y="14322"/>
                    <a:pt x="11946" y="14210"/>
                  </a:cubicBezTo>
                  <a:lnTo>
                    <a:pt x="11946" y="14210"/>
                  </a:lnTo>
                  <a:cubicBezTo>
                    <a:pt x="12218" y="14294"/>
                    <a:pt x="12507" y="14371"/>
                    <a:pt x="12786" y="14371"/>
                  </a:cubicBezTo>
                  <a:cubicBezTo>
                    <a:pt x="12950" y="14371"/>
                    <a:pt x="13110" y="14345"/>
                    <a:pt x="13261" y="14277"/>
                  </a:cubicBezTo>
                  <a:cubicBezTo>
                    <a:pt x="13684" y="14088"/>
                    <a:pt x="13889" y="13417"/>
                    <a:pt x="13498" y="13161"/>
                  </a:cubicBezTo>
                  <a:lnTo>
                    <a:pt x="13498" y="13161"/>
                  </a:lnTo>
                  <a:cubicBezTo>
                    <a:pt x="13521" y="13162"/>
                    <a:pt x="13544" y="13162"/>
                    <a:pt x="13567" y="13162"/>
                  </a:cubicBezTo>
                  <a:cubicBezTo>
                    <a:pt x="14116" y="13162"/>
                    <a:pt x="14659" y="12853"/>
                    <a:pt x="14935" y="12379"/>
                  </a:cubicBezTo>
                  <a:cubicBezTo>
                    <a:pt x="15208" y="11912"/>
                    <a:pt x="15215" y="11299"/>
                    <a:pt x="14956" y="10823"/>
                  </a:cubicBezTo>
                  <a:lnTo>
                    <a:pt x="14956" y="10823"/>
                  </a:lnTo>
                  <a:cubicBezTo>
                    <a:pt x="15012" y="10887"/>
                    <a:pt x="15100" y="10923"/>
                    <a:pt x="15185" y="10923"/>
                  </a:cubicBezTo>
                  <a:cubicBezTo>
                    <a:pt x="15246" y="10923"/>
                    <a:pt x="15306" y="10905"/>
                    <a:pt x="15353" y="10864"/>
                  </a:cubicBezTo>
                  <a:cubicBezTo>
                    <a:pt x="15254" y="10635"/>
                    <a:pt x="15057" y="10450"/>
                    <a:pt x="14820" y="10375"/>
                  </a:cubicBezTo>
                  <a:lnTo>
                    <a:pt x="14820" y="10375"/>
                  </a:lnTo>
                  <a:cubicBezTo>
                    <a:pt x="14835" y="10376"/>
                    <a:pt x="14849" y="10376"/>
                    <a:pt x="14863" y="10376"/>
                  </a:cubicBezTo>
                  <a:cubicBezTo>
                    <a:pt x="15337" y="10376"/>
                    <a:pt x="15782" y="10074"/>
                    <a:pt x="16032" y="9665"/>
                  </a:cubicBezTo>
                  <a:cubicBezTo>
                    <a:pt x="16285" y="9246"/>
                    <a:pt x="16352" y="8733"/>
                    <a:pt x="16308" y="8244"/>
                  </a:cubicBezTo>
                  <a:cubicBezTo>
                    <a:pt x="16268" y="7758"/>
                    <a:pt x="16126" y="7273"/>
                    <a:pt x="15831" y="6886"/>
                  </a:cubicBezTo>
                  <a:cubicBezTo>
                    <a:pt x="15547" y="6516"/>
                    <a:pt x="15112" y="6250"/>
                    <a:pt x="14649" y="6228"/>
                  </a:cubicBezTo>
                  <a:lnTo>
                    <a:pt x="14649" y="6228"/>
                  </a:lnTo>
                  <a:cubicBezTo>
                    <a:pt x="14819" y="6228"/>
                    <a:pt x="15007" y="6192"/>
                    <a:pt x="15049" y="6037"/>
                  </a:cubicBezTo>
                  <a:cubicBezTo>
                    <a:pt x="15088" y="5904"/>
                    <a:pt x="14966" y="5761"/>
                    <a:pt x="14828" y="5725"/>
                  </a:cubicBezTo>
                  <a:cubicBezTo>
                    <a:pt x="14793" y="5718"/>
                    <a:pt x="14758" y="5714"/>
                    <a:pt x="14723" y="5714"/>
                  </a:cubicBezTo>
                  <a:cubicBezTo>
                    <a:pt x="14618" y="5714"/>
                    <a:pt x="14513" y="5744"/>
                    <a:pt x="14410" y="5773"/>
                  </a:cubicBezTo>
                  <a:cubicBezTo>
                    <a:pt x="15361" y="5315"/>
                    <a:pt x="15704" y="3993"/>
                    <a:pt x="15223" y="3054"/>
                  </a:cubicBezTo>
                  <a:cubicBezTo>
                    <a:pt x="14783" y="2195"/>
                    <a:pt x="13798" y="1703"/>
                    <a:pt x="12830" y="1703"/>
                  </a:cubicBezTo>
                  <a:cubicBezTo>
                    <a:pt x="12739" y="1703"/>
                    <a:pt x="12648" y="1707"/>
                    <a:pt x="12558" y="1716"/>
                  </a:cubicBezTo>
                  <a:cubicBezTo>
                    <a:pt x="12047" y="1766"/>
                    <a:pt x="11513" y="1981"/>
                    <a:pt x="11205" y="2382"/>
                  </a:cubicBezTo>
                  <a:lnTo>
                    <a:pt x="11205" y="2382"/>
                  </a:lnTo>
                  <a:cubicBezTo>
                    <a:pt x="11233" y="2261"/>
                    <a:pt x="11214" y="2129"/>
                    <a:pt x="11142" y="2028"/>
                  </a:cubicBezTo>
                  <a:lnTo>
                    <a:pt x="11142" y="2028"/>
                  </a:lnTo>
                  <a:cubicBezTo>
                    <a:pt x="10968" y="2135"/>
                    <a:pt x="10815" y="2272"/>
                    <a:pt x="10692" y="2434"/>
                  </a:cubicBezTo>
                  <a:cubicBezTo>
                    <a:pt x="11019" y="1925"/>
                    <a:pt x="10977" y="1207"/>
                    <a:pt x="10585" y="745"/>
                  </a:cubicBezTo>
                  <a:cubicBezTo>
                    <a:pt x="10281" y="383"/>
                    <a:pt x="9816" y="193"/>
                    <a:pt x="9354" y="94"/>
                  </a:cubicBezTo>
                  <a:cubicBezTo>
                    <a:pt x="9064" y="31"/>
                    <a:pt x="8767" y="0"/>
                    <a:pt x="8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1266;p41">
              <a:extLst>
                <a:ext uri="{FF2B5EF4-FFF2-40B4-BE49-F238E27FC236}">
                  <a16:creationId xmlns:a16="http://schemas.microsoft.com/office/drawing/2014/main" id="{F1D375CD-D9DB-453C-818B-969162D08454}"/>
                </a:ext>
              </a:extLst>
            </p:cNvPr>
            <p:cNvSpPr/>
            <p:nvPr/>
          </p:nvSpPr>
          <p:spPr>
            <a:xfrm flipH="1">
              <a:off x="1799919" y="1412126"/>
              <a:ext cx="433098" cy="836866"/>
            </a:xfrm>
            <a:custGeom>
              <a:avLst/>
              <a:gdLst/>
              <a:ahLst/>
              <a:cxnLst/>
              <a:rect l="l" t="t" r="r" b="b"/>
              <a:pathLst>
                <a:path w="8210" h="15864" extrusionOk="0">
                  <a:moveTo>
                    <a:pt x="2274" y="0"/>
                  </a:moveTo>
                  <a:cubicBezTo>
                    <a:pt x="2114" y="0"/>
                    <a:pt x="1966" y="16"/>
                    <a:pt x="1836" y="51"/>
                  </a:cubicBezTo>
                  <a:cubicBezTo>
                    <a:pt x="1836" y="51"/>
                    <a:pt x="0" y="6290"/>
                    <a:pt x="3639" y="8590"/>
                  </a:cubicBezTo>
                  <a:cubicBezTo>
                    <a:pt x="5340" y="7588"/>
                    <a:pt x="6306" y="6922"/>
                    <a:pt x="6306" y="6921"/>
                  </a:cubicBezTo>
                  <a:lnTo>
                    <a:pt x="6306" y="6921"/>
                  </a:lnTo>
                  <a:lnTo>
                    <a:pt x="5774" y="10493"/>
                  </a:lnTo>
                  <a:lnTo>
                    <a:pt x="4306" y="11258"/>
                  </a:lnTo>
                  <a:lnTo>
                    <a:pt x="4906" y="15864"/>
                  </a:lnTo>
                  <a:lnTo>
                    <a:pt x="8209" y="11559"/>
                  </a:lnTo>
                  <a:lnTo>
                    <a:pt x="6974" y="10493"/>
                  </a:lnTo>
                  <a:cubicBezTo>
                    <a:pt x="6974" y="10493"/>
                    <a:pt x="7676" y="2450"/>
                    <a:pt x="7708" y="2284"/>
                  </a:cubicBezTo>
                  <a:cubicBezTo>
                    <a:pt x="7741" y="2132"/>
                    <a:pt x="4127" y="0"/>
                    <a:pt x="2274" y="0"/>
                  </a:cubicBezTo>
                  <a:close/>
                </a:path>
              </a:pathLst>
            </a:custGeom>
            <a:solidFill>
              <a:srgbClr val="E18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1267;p41">
              <a:extLst>
                <a:ext uri="{FF2B5EF4-FFF2-40B4-BE49-F238E27FC236}">
                  <a16:creationId xmlns:a16="http://schemas.microsoft.com/office/drawing/2014/main" id="{14AE0B07-9803-464F-8779-2CFDCB498332}"/>
                </a:ext>
              </a:extLst>
            </p:cNvPr>
            <p:cNvSpPr/>
            <p:nvPr/>
          </p:nvSpPr>
          <p:spPr>
            <a:xfrm flipH="1">
              <a:off x="1704385" y="1326562"/>
              <a:ext cx="456204" cy="384882"/>
            </a:xfrm>
            <a:custGeom>
              <a:avLst/>
              <a:gdLst/>
              <a:ahLst/>
              <a:cxnLst/>
              <a:rect l="l" t="t" r="r" b="b"/>
              <a:pathLst>
                <a:path w="8648" h="7296" extrusionOk="0">
                  <a:moveTo>
                    <a:pt x="2092" y="0"/>
                  </a:moveTo>
                  <a:cubicBezTo>
                    <a:pt x="1701" y="0"/>
                    <a:pt x="1317" y="50"/>
                    <a:pt x="952" y="153"/>
                  </a:cubicBezTo>
                  <a:cubicBezTo>
                    <a:pt x="237" y="800"/>
                    <a:pt x="1" y="3129"/>
                    <a:pt x="1" y="3129"/>
                  </a:cubicBezTo>
                  <a:cubicBezTo>
                    <a:pt x="1" y="3129"/>
                    <a:pt x="778" y="2691"/>
                    <a:pt x="1923" y="2691"/>
                  </a:cubicBezTo>
                  <a:cubicBezTo>
                    <a:pt x="3396" y="2691"/>
                    <a:pt x="5477" y="3416"/>
                    <a:pt x="7294" y="6731"/>
                  </a:cubicBezTo>
                  <a:lnTo>
                    <a:pt x="7523" y="7296"/>
                  </a:lnTo>
                  <a:cubicBezTo>
                    <a:pt x="7523" y="7296"/>
                    <a:pt x="8647" y="6254"/>
                    <a:pt x="7443" y="3602"/>
                  </a:cubicBezTo>
                  <a:cubicBezTo>
                    <a:pt x="6436" y="1373"/>
                    <a:pt x="4154" y="0"/>
                    <a:pt x="2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1268;p41">
              <a:extLst>
                <a:ext uri="{FF2B5EF4-FFF2-40B4-BE49-F238E27FC236}">
                  <a16:creationId xmlns:a16="http://schemas.microsoft.com/office/drawing/2014/main" id="{70CFF7DC-0B5F-4B6C-9502-CC19C76B32A3}"/>
                </a:ext>
              </a:extLst>
            </p:cNvPr>
            <p:cNvSpPr/>
            <p:nvPr/>
          </p:nvSpPr>
          <p:spPr>
            <a:xfrm flipH="1">
              <a:off x="1739099" y="1629729"/>
              <a:ext cx="113787" cy="128505"/>
            </a:xfrm>
            <a:custGeom>
              <a:avLst/>
              <a:gdLst/>
              <a:ahLst/>
              <a:cxnLst/>
              <a:rect l="l" t="t" r="r" b="b"/>
              <a:pathLst>
                <a:path w="2157" h="2436" extrusionOk="0">
                  <a:moveTo>
                    <a:pt x="934" y="1"/>
                  </a:moveTo>
                  <a:cubicBezTo>
                    <a:pt x="460" y="1"/>
                    <a:pt x="0" y="263"/>
                    <a:pt x="0" y="263"/>
                  </a:cubicBezTo>
                  <a:lnTo>
                    <a:pt x="0" y="2062"/>
                  </a:lnTo>
                  <a:cubicBezTo>
                    <a:pt x="306" y="2324"/>
                    <a:pt x="607" y="2435"/>
                    <a:pt x="877" y="2435"/>
                  </a:cubicBezTo>
                  <a:cubicBezTo>
                    <a:pt x="1640" y="2435"/>
                    <a:pt x="2156" y="1547"/>
                    <a:pt x="1836" y="662"/>
                  </a:cubicBezTo>
                  <a:cubicBezTo>
                    <a:pt x="1652" y="148"/>
                    <a:pt x="1289" y="1"/>
                    <a:pt x="934" y="1"/>
                  </a:cubicBezTo>
                  <a:close/>
                </a:path>
              </a:pathLst>
            </a:custGeom>
            <a:solidFill>
              <a:srgbClr val="E18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1269;p41">
              <a:extLst>
                <a:ext uri="{FF2B5EF4-FFF2-40B4-BE49-F238E27FC236}">
                  <a16:creationId xmlns:a16="http://schemas.microsoft.com/office/drawing/2014/main" id="{F54C166C-DFB4-464D-AA74-8AAFE21BF635}"/>
                </a:ext>
              </a:extLst>
            </p:cNvPr>
            <p:cNvSpPr/>
            <p:nvPr/>
          </p:nvSpPr>
          <p:spPr>
            <a:xfrm flipH="1">
              <a:off x="2241717" y="2051007"/>
              <a:ext cx="496981" cy="794083"/>
            </a:xfrm>
            <a:custGeom>
              <a:avLst/>
              <a:gdLst/>
              <a:ahLst/>
              <a:cxnLst/>
              <a:rect l="l" t="t" r="r" b="b"/>
              <a:pathLst>
                <a:path w="9421" h="15053" extrusionOk="0">
                  <a:moveTo>
                    <a:pt x="2755" y="0"/>
                  </a:moveTo>
                  <a:cubicBezTo>
                    <a:pt x="2591" y="0"/>
                    <a:pt x="2369" y="266"/>
                    <a:pt x="2163" y="868"/>
                  </a:cubicBezTo>
                  <a:cubicBezTo>
                    <a:pt x="1137" y="2403"/>
                    <a:pt x="1575" y="2991"/>
                    <a:pt x="1575" y="2991"/>
                  </a:cubicBezTo>
                  <a:lnTo>
                    <a:pt x="0" y="5280"/>
                  </a:lnTo>
                  <a:lnTo>
                    <a:pt x="1871" y="6018"/>
                  </a:lnTo>
                  <a:cubicBezTo>
                    <a:pt x="1871" y="6018"/>
                    <a:pt x="6362" y="13244"/>
                    <a:pt x="8169" y="15052"/>
                  </a:cubicBezTo>
                  <a:cubicBezTo>
                    <a:pt x="9049" y="13931"/>
                    <a:pt x="9421" y="13327"/>
                    <a:pt x="9421" y="13327"/>
                  </a:cubicBezTo>
                  <a:lnTo>
                    <a:pt x="7779" y="10805"/>
                  </a:lnTo>
                  <a:lnTo>
                    <a:pt x="2897" y="5280"/>
                  </a:lnTo>
                  <a:cubicBezTo>
                    <a:pt x="2897" y="5280"/>
                    <a:pt x="2554" y="2743"/>
                    <a:pt x="2897" y="1326"/>
                  </a:cubicBezTo>
                  <a:cubicBezTo>
                    <a:pt x="3094" y="505"/>
                    <a:pt x="2980" y="0"/>
                    <a:pt x="2755" y="0"/>
                  </a:cubicBezTo>
                  <a:close/>
                </a:path>
              </a:pathLst>
            </a:custGeom>
            <a:solidFill>
              <a:srgbClr val="E18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1270;p41">
              <a:extLst>
                <a:ext uri="{FF2B5EF4-FFF2-40B4-BE49-F238E27FC236}">
                  <a16:creationId xmlns:a16="http://schemas.microsoft.com/office/drawing/2014/main" id="{33D9EDCB-761A-40D7-8368-643A1F12E258}"/>
                </a:ext>
              </a:extLst>
            </p:cNvPr>
            <p:cNvSpPr/>
            <p:nvPr/>
          </p:nvSpPr>
          <p:spPr>
            <a:xfrm flipH="1">
              <a:off x="2632295" y="1984962"/>
              <a:ext cx="218184" cy="344632"/>
            </a:xfrm>
            <a:custGeom>
              <a:avLst/>
              <a:gdLst/>
              <a:ahLst/>
              <a:cxnLst/>
              <a:rect l="l" t="t" r="r" b="b"/>
              <a:pathLst>
                <a:path w="4136" h="6533" extrusionOk="0">
                  <a:moveTo>
                    <a:pt x="4136" y="1"/>
                  </a:moveTo>
                  <a:lnTo>
                    <a:pt x="0" y="380"/>
                  </a:lnTo>
                  <a:lnTo>
                    <a:pt x="1634" y="6532"/>
                  </a:lnTo>
                  <a:lnTo>
                    <a:pt x="4136" y="6126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1271;p41">
              <a:extLst>
                <a:ext uri="{FF2B5EF4-FFF2-40B4-BE49-F238E27FC236}">
                  <a16:creationId xmlns:a16="http://schemas.microsoft.com/office/drawing/2014/main" id="{804CAB20-5633-443C-B6E0-84B68225FA1B}"/>
                </a:ext>
              </a:extLst>
            </p:cNvPr>
            <p:cNvSpPr/>
            <p:nvPr/>
          </p:nvSpPr>
          <p:spPr>
            <a:xfrm flipH="1">
              <a:off x="2621850" y="1957900"/>
              <a:ext cx="237175" cy="66257"/>
            </a:xfrm>
            <a:custGeom>
              <a:avLst/>
              <a:gdLst/>
              <a:ahLst/>
              <a:cxnLst/>
              <a:rect l="l" t="t" r="r" b="b"/>
              <a:pathLst>
                <a:path w="4496" h="1256" extrusionOk="0">
                  <a:moveTo>
                    <a:pt x="3753" y="0"/>
                  </a:moveTo>
                  <a:lnTo>
                    <a:pt x="569" y="344"/>
                  </a:lnTo>
                  <a:lnTo>
                    <a:pt x="509" y="628"/>
                  </a:lnTo>
                  <a:lnTo>
                    <a:pt x="0" y="893"/>
                  </a:lnTo>
                  <a:lnTo>
                    <a:pt x="0" y="1255"/>
                  </a:lnTo>
                  <a:lnTo>
                    <a:pt x="4496" y="893"/>
                  </a:lnTo>
                  <a:lnTo>
                    <a:pt x="4496" y="399"/>
                  </a:lnTo>
                  <a:lnTo>
                    <a:pt x="3840" y="399"/>
                  </a:lnTo>
                  <a:lnTo>
                    <a:pt x="3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1272;p41">
              <a:extLst>
                <a:ext uri="{FF2B5EF4-FFF2-40B4-BE49-F238E27FC236}">
                  <a16:creationId xmlns:a16="http://schemas.microsoft.com/office/drawing/2014/main" id="{A4E16D28-1390-492F-A88B-0B1B51968FB5}"/>
                </a:ext>
              </a:extLst>
            </p:cNvPr>
            <p:cNvSpPr/>
            <p:nvPr/>
          </p:nvSpPr>
          <p:spPr>
            <a:xfrm flipH="1">
              <a:off x="2681091" y="2106766"/>
              <a:ext cx="162952" cy="229632"/>
            </a:xfrm>
            <a:custGeom>
              <a:avLst/>
              <a:gdLst/>
              <a:ahLst/>
              <a:cxnLst/>
              <a:rect l="l" t="t" r="r" b="b"/>
              <a:pathLst>
                <a:path w="3089" h="4353" extrusionOk="0">
                  <a:moveTo>
                    <a:pt x="391" y="1"/>
                  </a:moveTo>
                  <a:cubicBezTo>
                    <a:pt x="391" y="1"/>
                    <a:pt x="1" y="48"/>
                    <a:pt x="391" y="956"/>
                  </a:cubicBezTo>
                  <a:cubicBezTo>
                    <a:pt x="346" y="940"/>
                    <a:pt x="307" y="932"/>
                    <a:pt x="274" y="932"/>
                  </a:cubicBezTo>
                  <a:cubicBezTo>
                    <a:pt x="73" y="932"/>
                    <a:pt x="106" y="1230"/>
                    <a:pt x="600" y="2056"/>
                  </a:cubicBezTo>
                  <a:cubicBezTo>
                    <a:pt x="573" y="2054"/>
                    <a:pt x="547" y="2052"/>
                    <a:pt x="522" y="2052"/>
                  </a:cubicBezTo>
                  <a:cubicBezTo>
                    <a:pt x="81" y="2052"/>
                    <a:pt x="149" y="2488"/>
                    <a:pt x="991" y="3216"/>
                  </a:cubicBezTo>
                  <a:cubicBezTo>
                    <a:pt x="414" y="3493"/>
                    <a:pt x="1252" y="4116"/>
                    <a:pt x="2219" y="4310"/>
                  </a:cubicBezTo>
                  <a:cubicBezTo>
                    <a:pt x="2362" y="4339"/>
                    <a:pt x="2477" y="4352"/>
                    <a:pt x="2568" y="4352"/>
                  </a:cubicBezTo>
                  <a:cubicBezTo>
                    <a:pt x="3088" y="4352"/>
                    <a:pt x="2771" y="3912"/>
                    <a:pt x="1997" y="3414"/>
                  </a:cubicBezTo>
                  <a:lnTo>
                    <a:pt x="1997" y="3414"/>
                  </a:lnTo>
                  <a:cubicBezTo>
                    <a:pt x="2057" y="3429"/>
                    <a:pt x="2114" y="3437"/>
                    <a:pt x="2166" y="3437"/>
                  </a:cubicBezTo>
                  <a:cubicBezTo>
                    <a:pt x="2471" y="3437"/>
                    <a:pt x="2599" y="3172"/>
                    <a:pt x="1946" y="2518"/>
                  </a:cubicBezTo>
                  <a:lnTo>
                    <a:pt x="1946" y="2518"/>
                  </a:lnTo>
                  <a:cubicBezTo>
                    <a:pt x="2093" y="2554"/>
                    <a:pt x="2207" y="2573"/>
                    <a:pt x="2288" y="2573"/>
                  </a:cubicBezTo>
                  <a:cubicBezTo>
                    <a:pt x="2604" y="2573"/>
                    <a:pt x="2397" y="2278"/>
                    <a:pt x="1563" y="1508"/>
                  </a:cubicBezTo>
                  <a:lnTo>
                    <a:pt x="1563" y="1508"/>
                  </a:lnTo>
                  <a:cubicBezTo>
                    <a:pt x="1688" y="1571"/>
                    <a:pt x="1869" y="1609"/>
                    <a:pt x="2035" y="1609"/>
                  </a:cubicBezTo>
                  <a:cubicBezTo>
                    <a:pt x="2361" y="1609"/>
                    <a:pt x="2632" y="1463"/>
                    <a:pt x="2321" y="1066"/>
                  </a:cubicBezTo>
                  <a:cubicBezTo>
                    <a:pt x="1851" y="466"/>
                    <a:pt x="391" y="1"/>
                    <a:pt x="391" y="1"/>
                  </a:cubicBezTo>
                  <a:close/>
                </a:path>
              </a:pathLst>
            </a:custGeom>
            <a:solidFill>
              <a:srgbClr val="E18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1273;p41">
              <a:extLst>
                <a:ext uri="{FF2B5EF4-FFF2-40B4-BE49-F238E27FC236}">
                  <a16:creationId xmlns:a16="http://schemas.microsoft.com/office/drawing/2014/main" id="{786302AE-BAE9-49E4-BF43-E84329A12302}"/>
                </a:ext>
              </a:extLst>
            </p:cNvPr>
            <p:cNvSpPr/>
            <p:nvPr/>
          </p:nvSpPr>
          <p:spPr>
            <a:xfrm flipH="1">
              <a:off x="1128542" y="2652224"/>
              <a:ext cx="590459" cy="575266"/>
            </a:xfrm>
            <a:custGeom>
              <a:avLst/>
              <a:gdLst/>
              <a:ahLst/>
              <a:cxnLst/>
              <a:rect l="l" t="t" r="r" b="b"/>
              <a:pathLst>
                <a:path w="11193" h="10905" extrusionOk="0">
                  <a:moveTo>
                    <a:pt x="7248" y="0"/>
                  </a:moveTo>
                  <a:cubicBezTo>
                    <a:pt x="5774" y="0"/>
                    <a:pt x="4297" y="599"/>
                    <a:pt x="3280" y="1674"/>
                  </a:cubicBezTo>
                  <a:lnTo>
                    <a:pt x="2127" y="1820"/>
                  </a:lnTo>
                  <a:cubicBezTo>
                    <a:pt x="1508" y="2001"/>
                    <a:pt x="979" y="2475"/>
                    <a:pt x="730" y="3074"/>
                  </a:cubicBezTo>
                  <a:cubicBezTo>
                    <a:pt x="533" y="2550"/>
                    <a:pt x="340" y="2025"/>
                    <a:pt x="143" y="1500"/>
                  </a:cubicBezTo>
                  <a:cubicBezTo>
                    <a:pt x="12" y="2605"/>
                    <a:pt x="1" y="3721"/>
                    <a:pt x="114" y="4827"/>
                  </a:cubicBezTo>
                  <a:cubicBezTo>
                    <a:pt x="143" y="5131"/>
                    <a:pt x="190" y="5450"/>
                    <a:pt x="371" y="5699"/>
                  </a:cubicBezTo>
                  <a:cubicBezTo>
                    <a:pt x="547" y="5943"/>
                    <a:pt x="846" y="6084"/>
                    <a:pt x="1143" y="6084"/>
                  </a:cubicBezTo>
                  <a:cubicBezTo>
                    <a:pt x="1240" y="6084"/>
                    <a:pt x="1337" y="6069"/>
                    <a:pt x="1429" y="6038"/>
                  </a:cubicBezTo>
                  <a:cubicBezTo>
                    <a:pt x="1808" y="5908"/>
                    <a:pt x="2076" y="5517"/>
                    <a:pt x="2061" y="5123"/>
                  </a:cubicBezTo>
                  <a:lnTo>
                    <a:pt x="2061" y="5123"/>
                  </a:lnTo>
                  <a:cubicBezTo>
                    <a:pt x="2613" y="6027"/>
                    <a:pt x="3165" y="6934"/>
                    <a:pt x="3714" y="7838"/>
                  </a:cubicBezTo>
                  <a:cubicBezTo>
                    <a:pt x="4389" y="8947"/>
                    <a:pt x="5115" y="10103"/>
                    <a:pt x="6256" y="10723"/>
                  </a:cubicBezTo>
                  <a:cubicBezTo>
                    <a:pt x="6434" y="10822"/>
                    <a:pt x="6644" y="10905"/>
                    <a:pt x="6844" y="10905"/>
                  </a:cubicBezTo>
                  <a:cubicBezTo>
                    <a:pt x="6945" y="10905"/>
                    <a:pt x="7044" y="10884"/>
                    <a:pt x="7136" y="10834"/>
                  </a:cubicBezTo>
                  <a:cubicBezTo>
                    <a:pt x="7436" y="10664"/>
                    <a:pt x="7495" y="10262"/>
                    <a:pt x="7495" y="9914"/>
                  </a:cubicBezTo>
                  <a:cubicBezTo>
                    <a:pt x="7487" y="8503"/>
                    <a:pt x="7000" y="7099"/>
                    <a:pt x="6132" y="5986"/>
                  </a:cubicBezTo>
                  <a:lnTo>
                    <a:pt x="6132" y="5986"/>
                  </a:lnTo>
                  <a:cubicBezTo>
                    <a:pt x="7017" y="7115"/>
                    <a:pt x="7899" y="8244"/>
                    <a:pt x="8786" y="9373"/>
                  </a:cubicBezTo>
                  <a:cubicBezTo>
                    <a:pt x="9050" y="9712"/>
                    <a:pt x="9338" y="10064"/>
                    <a:pt x="9744" y="10202"/>
                  </a:cubicBezTo>
                  <a:cubicBezTo>
                    <a:pt x="9865" y="8114"/>
                    <a:pt x="9115" y="5999"/>
                    <a:pt x="7741" y="4426"/>
                  </a:cubicBezTo>
                  <a:lnTo>
                    <a:pt x="7741" y="4426"/>
                  </a:lnTo>
                  <a:cubicBezTo>
                    <a:pt x="8800" y="5392"/>
                    <a:pt x="9956" y="6249"/>
                    <a:pt x="11192" y="6978"/>
                  </a:cubicBezTo>
                  <a:cubicBezTo>
                    <a:pt x="10761" y="5032"/>
                    <a:pt x="9372" y="3334"/>
                    <a:pt x="7573" y="2491"/>
                  </a:cubicBezTo>
                  <a:lnTo>
                    <a:pt x="7573" y="2491"/>
                  </a:lnTo>
                  <a:cubicBezTo>
                    <a:pt x="8397" y="2810"/>
                    <a:pt x="9253" y="3078"/>
                    <a:pt x="10108" y="3078"/>
                  </a:cubicBezTo>
                  <a:cubicBezTo>
                    <a:pt x="10383" y="3078"/>
                    <a:pt x="10658" y="3050"/>
                    <a:pt x="10932" y="2987"/>
                  </a:cubicBezTo>
                  <a:cubicBezTo>
                    <a:pt x="9700" y="1741"/>
                    <a:pt x="8055" y="904"/>
                    <a:pt x="6318" y="643"/>
                  </a:cubicBezTo>
                  <a:lnTo>
                    <a:pt x="6318" y="643"/>
                  </a:lnTo>
                  <a:cubicBezTo>
                    <a:pt x="6358" y="644"/>
                    <a:pt x="6397" y="644"/>
                    <a:pt x="6437" y="644"/>
                  </a:cubicBezTo>
                  <a:cubicBezTo>
                    <a:pt x="7211" y="644"/>
                    <a:pt x="7985" y="495"/>
                    <a:pt x="8706" y="206"/>
                  </a:cubicBezTo>
                  <a:cubicBezTo>
                    <a:pt x="8232" y="67"/>
                    <a:pt x="7740" y="0"/>
                    <a:pt x="7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1274;p41">
              <a:extLst>
                <a:ext uri="{FF2B5EF4-FFF2-40B4-BE49-F238E27FC236}">
                  <a16:creationId xmlns:a16="http://schemas.microsoft.com/office/drawing/2014/main" id="{ED8C692B-858B-478F-B05D-F125D1ADA888}"/>
                </a:ext>
              </a:extLst>
            </p:cNvPr>
            <p:cNvSpPr/>
            <p:nvPr/>
          </p:nvSpPr>
          <p:spPr>
            <a:xfrm flipH="1">
              <a:off x="1348989" y="1957900"/>
              <a:ext cx="1037747" cy="1044552"/>
            </a:xfrm>
            <a:custGeom>
              <a:avLst/>
              <a:gdLst/>
              <a:ahLst/>
              <a:cxnLst/>
              <a:rect l="l" t="t" r="r" b="b"/>
              <a:pathLst>
                <a:path w="19672" h="19801" extrusionOk="0">
                  <a:moveTo>
                    <a:pt x="7947" y="0"/>
                  </a:moveTo>
                  <a:lnTo>
                    <a:pt x="6825" y="794"/>
                  </a:lnTo>
                  <a:lnTo>
                    <a:pt x="4040" y="1236"/>
                  </a:lnTo>
                  <a:cubicBezTo>
                    <a:pt x="4040" y="1236"/>
                    <a:pt x="2524" y="5778"/>
                    <a:pt x="1889" y="7195"/>
                  </a:cubicBezTo>
                  <a:cubicBezTo>
                    <a:pt x="1257" y="8612"/>
                    <a:pt x="326" y="10076"/>
                    <a:pt x="961" y="11213"/>
                  </a:cubicBezTo>
                  <a:cubicBezTo>
                    <a:pt x="400" y="10935"/>
                    <a:pt x="159" y="10816"/>
                    <a:pt x="102" y="10816"/>
                  </a:cubicBezTo>
                  <a:cubicBezTo>
                    <a:pt x="0" y="10816"/>
                    <a:pt x="488" y="11194"/>
                    <a:pt x="799" y="11718"/>
                  </a:cubicBezTo>
                  <a:cubicBezTo>
                    <a:pt x="635" y="11646"/>
                    <a:pt x="528" y="11615"/>
                    <a:pt x="464" y="11615"/>
                  </a:cubicBezTo>
                  <a:cubicBezTo>
                    <a:pt x="107" y="11615"/>
                    <a:pt x="1107" y="12570"/>
                    <a:pt x="1107" y="12570"/>
                  </a:cubicBezTo>
                  <a:lnTo>
                    <a:pt x="3747" y="16623"/>
                  </a:lnTo>
                  <a:lnTo>
                    <a:pt x="12054" y="19801"/>
                  </a:lnTo>
                  <a:cubicBezTo>
                    <a:pt x="12054" y="19801"/>
                    <a:pt x="13076" y="19701"/>
                    <a:pt x="13076" y="18012"/>
                  </a:cubicBezTo>
                  <a:cubicBezTo>
                    <a:pt x="13076" y="16324"/>
                    <a:pt x="13459" y="11970"/>
                    <a:pt x="13459" y="11970"/>
                  </a:cubicBezTo>
                  <a:cubicBezTo>
                    <a:pt x="13459" y="11970"/>
                    <a:pt x="16936" y="16233"/>
                    <a:pt x="17229" y="16402"/>
                  </a:cubicBezTo>
                  <a:cubicBezTo>
                    <a:pt x="17240" y="16409"/>
                    <a:pt x="17253" y="16412"/>
                    <a:pt x="17266" y="16412"/>
                  </a:cubicBezTo>
                  <a:cubicBezTo>
                    <a:pt x="17612" y="16412"/>
                    <a:pt x="18710" y="14488"/>
                    <a:pt x="17863" y="13597"/>
                  </a:cubicBezTo>
                  <a:lnTo>
                    <a:pt x="17863" y="13597"/>
                  </a:lnTo>
                  <a:cubicBezTo>
                    <a:pt x="18118" y="13701"/>
                    <a:pt x="18313" y="13750"/>
                    <a:pt x="18438" y="13750"/>
                  </a:cubicBezTo>
                  <a:cubicBezTo>
                    <a:pt x="18719" y="13750"/>
                    <a:pt x="18636" y="13497"/>
                    <a:pt x="18061" y="13056"/>
                  </a:cubicBezTo>
                  <a:lnTo>
                    <a:pt x="18061" y="13056"/>
                  </a:lnTo>
                  <a:cubicBezTo>
                    <a:pt x="18334" y="13134"/>
                    <a:pt x="18532" y="13169"/>
                    <a:pt x="18665" y="13169"/>
                  </a:cubicBezTo>
                  <a:cubicBezTo>
                    <a:pt x="19196" y="13169"/>
                    <a:pt x="18665" y="12605"/>
                    <a:pt x="17572" y="11970"/>
                  </a:cubicBezTo>
                  <a:cubicBezTo>
                    <a:pt x="18207" y="11812"/>
                    <a:pt x="18546" y="11935"/>
                    <a:pt x="18254" y="11347"/>
                  </a:cubicBezTo>
                  <a:cubicBezTo>
                    <a:pt x="17963" y="10763"/>
                    <a:pt x="15863" y="9590"/>
                    <a:pt x="17765" y="9492"/>
                  </a:cubicBezTo>
                  <a:cubicBezTo>
                    <a:pt x="19671" y="9393"/>
                    <a:pt x="17181" y="7096"/>
                    <a:pt x="16202" y="6595"/>
                  </a:cubicBezTo>
                  <a:cubicBezTo>
                    <a:pt x="15227" y="6094"/>
                    <a:pt x="14150" y="2617"/>
                    <a:pt x="14150" y="2617"/>
                  </a:cubicBezTo>
                  <a:lnTo>
                    <a:pt x="11123" y="1213"/>
                  </a:lnTo>
                  <a:lnTo>
                    <a:pt x="10440" y="0"/>
                  </a:lnTo>
                  <a:lnTo>
                    <a:pt x="8045" y="4239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1275;p41">
              <a:extLst>
                <a:ext uri="{FF2B5EF4-FFF2-40B4-BE49-F238E27FC236}">
                  <a16:creationId xmlns:a16="http://schemas.microsoft.com/office/drawing/2014/main" id="{5A298B17-7A13-4310-B21F-52DC2CFE074C}"/>
                </a:ext>
              </a:extLst>
            </p:cNvPr>
            <p:cNvSpPr/>
            <p:nvPr/>
          </p:nvSpPr>
          <p:spPr>
            <a:xfrm flipH="1">
              <a:off x="1989197" y="1999785"/>
              <a:ext cx="72060" cy="190489"/>
            </a:xfrm>
            <a:custGeom>
              <a:avLst/>
              <a:gdLst/>
              <a:ahLst/>
              <a:cxnLst/>
              <a:rect l="l" t="t" r="r" b="b"/>
              <a:pathLst>
                <a:path w="1366" h="3611" extrusionOk="0">
                  <a:moveTo>
                    <a:pt x="655" y="0"/>
                  </a:moveTo>
                  <a:cubicBezTo>
                    <a:pt x="584" y="284"/>
                    <a:pt x="522" y="568"/>
                    <a:pt x="466" y="852"/>
                  </a:cubicBezTo>
                  <a:cubicBezTo>
                    <a:pt x="407" y="1140"/>
                    <a:pt x="347" y="1425"/>
                    <a:pt x="300" y="1709"/>
                  </a:cubicBezTo>
                  <a:cubicBezTo>
                    <a:pt x="198" y="2281"/>
                    <a:pt x="103" y="2858"/>
                    <a:pt x="24" y="3433"/>
                  </a:cubicBezTo>
                  <a:lnTo>
                    <a:pt x="1" y="3611"/>
                  </a:lnTo>
                  <a:lnTo>
                    <a:pt x="143" y="3505"/>
                  </a:lnTo>
                  <a:cubicBezTo>
                    <a:pt x="347" y="3350"/>
                    <a:pt x="553" y="3189"/>
                    <a:pt x="758" y="3031"/>
                  </a:cubicBezTo>
                  <a:cubicBezTo>
                    <a:pt x="963" y="2873"/>
                    <a:pt x="1168" y="2707"/>
                    <a:pt x="1365" y="2541"/>
                  </a:cubicBezTo>
                  <a:lnTo>
                    <a:pt x="1365" y="2541"/>
                  </a:lnTo>
                  <a:cubicBezTo>
                    <a:pt x="1141" y="2672"/>
                    <a:pt x="919" y="2810"/>
                    <a:pt x="702" y="2952"/>
                  </a:cubicBezTo>
                  <a:cubicBezTo>
                    <a:pt x="535" y="3065"/>
                    <a:pt x="368" y="3173"/>
                    <a:pt x="202" y="3283"/>
                  </a:cubicBezTo>
                  <a:lnTo>
                    <a:pt x="202" y="3283"/>
                  </a:lnTo>
                  <a:cubicBezTo>
                    <a:pt x="295" y="2769"/>
                    <a:pt x="379" y="2255"/>
                    <a:pt x="454" y="1736"/>
                  </a:cubicBezTo>
                  <a:cubicBezTo>
                    <a:pt x="498" y="1448"/>
                    <a:pt x="529" y="1160"/>
                    <a:pt x="564" y="872"/>
                  </a:cubicBezTo>
                  <a:cubicBezTo>
                    <a:pt x="604" y="584"/>
                    <a:pt x="628" y="292"/>
                    <a:pt x="655" y="0"/>
                  </a:cubicBez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1276;p41">
              <a:extLst>
                <a:ext uri="{FF2B5EF4-FFF2-40B4-BE49-F238E27FC236}">
                  <a16:creationId xmlns:a16="http://schemas.microsoft.com/office/drawing/2014/main" id="{F89E5092-F45D-41CE-8C2B-3471D62A8B63}"/>
                </a:ext>
              </a:extLst>
            </p:cNvPr>
            <p:cNvSpPr/>
            <p:nvPr/>
          </p:nvSpPr>
          <p:spPr>
            <a:xfrm flipH="1">
              <a:off x="1806358" y="2024104"/>
              <a:ext cx="100019" cy="206579"/>
            </a:xfrm>
            <a:custGeom>
              <a:avLst/>
              <a:gdLst/>
              <a:ahLst/>
              <a:cxnLst/>
              <a:rect l="l" t="t" r="r" b="b"/>
              <a:pathLst>
                <a:path w="1896" h="3916" extrusionOk="0">
                  <a:moveTo>
                    <a:pt x="1895" y="0"/>
                  </a:moveTo>
                  <a:lnTo>
                    <a:pt x="1895" y="0"/>
                  </a:lnTo>
                  <a:cubicBezTo>
                    <a:pt x="1852" y="308"/>
                    <a:pt x="1816" y="621"/>
                    <a:pt x="1784" y="932"/>
                  </a:cubicBezTo>
                  <a:cubicBezTo>
                    <a:pt x="1757" y="1244"/>
                    <a:pt x="1725" y="1556"/>
                    <a:pt x="1701" y="1867"/>
                  </a:cubicBezTo>
                  <a:cubicBezTo>
                    <a:pt x="1651" y="2436"/>
                    <a:pt x="1617" y="3003"/>
                    <a:pt x="1585" y="3571"/>
                  </a:cubicBezTo>
                  <a:lnTo>
                    <a:pt x="1585" y="3571"/>
                  </a:lnTo>
                  <a:cubicBezTo>
                    <a:pt x="1348" y="3361"/>
                    <a:pt x="1106" y="3153"/>
                    <a:pt x="865" y="2949"/>
                  </a:cubicBezTo>
                  <a:cubicBezTo>
                    <a:pt x="584" y="2708"/>
                    <a:pt x="293" y="2471"/>
                    <a:pt x="1" y="2238"/>
                  </a:cubicBezTo>
                  <a:lnTo>
                    <a:pt x="1" y="2238"/>
                  </a:lnTo>
                  <a:cubicBezTo>
                    <a:pt x="261" y="2506"/>
                    <a:pt x="522" y="2771"/>
                    <a:pt x="794" y="3031"/>
                  </a:cubicBezTo>
                  <a:cubicBezTo>
                    <a:pt x="1058" y="3292"/>
                    <a:pt x="1327" y="3548"/>
                    <a:pt x="1602" y="3801"/>
                  </a:cubicBezTo>
                  <a:lnTo>
                    <a:pt x="1725" y="3916"/>
                  </a:lnTo>
                  <a:lnTo>
                    <a:pt x="1737" y="3746"/>
                  </a:lnTo>
                  <a:cubicBezTo>
                    <a:pt x="1781" y="3122"/>
                    <a:pt x="1824" y="2499"/>
                    <a:pt x="1852" y="1876"/>
                  </a:cubicBezTo>
                  <a:cubicBezTo>
                    <a:pt x="1863" y="1563"/>
                    <a:pt x="1871" y="1252"/>
                    <a:pt x="1883" y="940"/>
                  </a:cubicBezTo>
                  <a:cubicBezTo>
                    <a:pt x="1890" y="624"/>
                    <a:pt x="1895" y="313"/>
                    <a:pt x="1895" y="0"/>
                  </a:cubicBez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1277;p41">
              <a:extLst>
                <a:ext uri="{FF2B5EF4-FFF2-40B4-BE49-F238E27FC236}">
                  <a16:creationId xmlns:a16="http://schemas.microsoft.com/office/drawing/2014/main" id="{E11F8242-5664-4C50-8CE7-D3C3825A2EED}"/>
                </a:ext>
              </a:extLst>
            </p:cNvPr>
            <p:cNvSpPr/>
            <p:nvPr/>
          </p:nvSpPr>
          <p:spPr>
            <a:xfrm flipH="1">
              <a:off x="1674848" y="2289131"/>
              <a:ext cx="21681" cy="325852"/>
            </a:xfrm>
            <a:custGeom>
              <a:avLst/>
              <a:gdLst/>
              <a:ahLst/>
              <a:cxnLst/>
              <a:rect l="l" t="t" r="r" b="b"/>
              <a:pathLst>
                <a:path w="411" h="6177" extrusionOk="0">
                  <a:moveTo>
                    <a:pt x="411" y="1"/>
                  </a:moveTo>
                  <a:lnTo>
                    <a:pt x="411" y="1"/>
                  </a:lnTo>
                  <a:cubicBezTo>
                    <a:pt x="300" y="506"/>
                    <a:pt x="225" y="1019"/>
                    <a:pt x="162" y="1535"/>
                  </a:cubicBezTo>
                  <a:cubicBezTo>
                    <a:pt x="91" y="2049"/>
                    <a:pt x="52" y="2566"/>
                    <a:pt x="28" y="3087"/>
                  </a:cubicBezTo>
                  <a:cubicBezTo>
                    <a:pt x="5" y="3604"/>
                    <a:pt x="1" y="4129"/>
                    <a:pt x="36" y="4646"/>
                  </a:cubicBezTo>
                  <a:cubicBezTo>
                    <a:pt x="76" y="5163"/>
                    <a:pt x="134" y="5691"/>
                    <a:pt x="324" y="6176"/>
                  </a:cubicBezTo>
                  <a:lnTo>
                    <a:pt x="253" y="5798"/>
                  </a:lnTo>
                  <a:lnTo>
                    <a:pt x="209" y="5411"/>
                  </a:lnTo>
                  <a:cubicBezTo>
                    <a:pt x="190" y="5154"/>
                    <a:pt x="170" y="4898"/>
                    <a:pt x="170" y="4642"/>
                  </a:cubicBezTo>
                  <a:cubicBezTo>
                    <a:pt x="162" y="4125"/>
                    <a:pt x="170" y="3612"/>
                    <a:pt x="198" y="3094"/>
                  </a:cubicBezTo>
                  <a:cubicBezTo>
                    <a:pt x="222" y="2577"/>
                    <a:pt x="257" y="2065"/>
                    <a:pt x="293" y="1548"/>
                  </a:cubicBezTo>
                  <a:lnTo>
                    <a:pt x="411" y="1"/>
                  </a:ln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1278;p41">
              <a:extLst>
                <a:ext uri="{FF2B5EF4-FFF2-40B4-BE49-F238E27FC236}">
                  <a16:creationId xmlns:a16="http://schemas.microsoft.com/office/drawing/2014/main" id="{273BE61B-30F9-4FC2-A057-80322109AF3A}"/>
                </a:ext>
              </a:extLst>
            </p:cNvPr>
            <p:cNvSpPr/>
            <p:nvPr/>
          </p:nvSpPr>
          <p:spPr>
            <a:xfrm flipH="1">
              <a:off x="2144868" y="2235218"/>
              <a:ext cx="98172" cy="518874"/>
            </a:xfrm>
            <a:custGeom>
              <a:avLst/>
              <a:gdLst/>
              <a:ahLst/>
              <a:cxnLst/>
              <a:rect l="l" t="t" r="r" b="b"/>
              <a:pathLst>
                <a:path w="1861" h="9836" extrusionOk="0">
                  <a:moveTo>
                    <a:pt x="1860" y="0"/>
                  </a:moveTo>
                  <a:cubicBezTo>
                    <a:pt x="1595" y="794"/>
                    <a:pt x="1414" y="1610"/>
                    <a:pt x="1216" y="2424"/>
                  </a:cubicBezTo>
                  <a:cubicBezTo>
                    <a:pt x="1027" y="3236"/>
                    <a:pt x="857" y="4054"/>
                    <a:pt x="684" y="4870"/>
                  </a:cubicBezTo>
                  <a:cubicBezTo>
                    <a:pt x="529" y="5692"/>
                    <a:pt x="372" y="6512"/>
                    <a:pt x="250" y="7337"/>
                  </a:cubicBezTo>
                  <a:cubicBezTo>
                    <a:pt x="132" y="8165"/>
                    <a:pt x="1" y="8994"/>
                    <a:pt x="25" y="9835"/>
                  </a:cubicBezTo>
                  <a:cubicBezTo>
                    <a:pt x="44" y="9417"/>
                    <a:pt x="99" y="9003"/>
                    <a:pt x="167" y="8592"/>
                  </a:cubicBezTo>
                  <a:cubicBezTo>
                    <a:pt x="230" y="8182"/>
                    <a:pt x="305" y="7771"/>
                    <a:pt x="380" y="7360"/>
                  </a:cubicBezTo>
                  <a:cubicBezTo>
                    <a:pt x="529" y="6540"/>
                    <a:pt x="684" y="5719"/>
                    <a:pt x="853" y="4906"/>
                  </a:cubicBezTo>
                  <a:cubicBezTo>
                    <a:pt x="1011" y="4085"/>
                    <a:pt x="1181" y="3268"/>
                    <a:pt x="1347" y="2451"/>
                  </a:cubicBezTo>
                  <a:lnTo>
                    <a:pt x="1595" y="1224"/>
                  </a:lnTo>
                  <a:cubicBezTo>
                    <a:pt x="1678" y="817"/>
                    <a:pt x="1753" y="403"/>
                    <a:pt x="1860" y="0"/>
                  </a:cubicBez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1279;p41">
              <a:extLst>
                <a:ext uri="{FF2B5EF4-FFF2-40B4-BE49-F238E27FC236}">
                  <a16:creationId xmlns:a16="http://schemas.microsoft.com/office/drawing/2014/main" id="{6E9EF64A-8BDF-46C7-BE32-F907C94B1555}"/>
                </a:ext>
              </a:extLst>
            </p:cNvPr>
            <p:cNvSpPr/>
            <p:nvPr/>
          </p:nvSpPr>
          <p:spPr>
            <a:xfrm flipH="1">
              <a:off x="1439993" y="2579742"/>
              <a:ext cx="194287" cy="100652"/>
            </a:xfrm>
            <a:custGeom>
              <a:avLst/>
              <a:gdLst/>
              <a:ahLst/>
              <a:cxnLst/>
              <a:rect l="l" t="t" r="r" b="b"/>
              <a:pathLst>
                <a:path w="3683" h="1908" extrusionOk="0">
                  <a:moveTo>
                    <a:pt x="0" y="1"/>
                  </a:moveTo>
                  <a:lnTo>
                    <a:pt x="0" y="1"/>
                  </a:lnTo>
                  <a:cubicBezTo>
                    <a:pt x="340" y="92"/>
                    <a:pt x="659" y="218"/>
                    <a:pt x="976" y="356"/>
                  </a:cubicBezTo>
                  <a:cubicBezTo>
                    <a:pt x="1291" y="498"/>
                    <a:pt x="1599" y="660"/>
                    <a:pt x="1899" y="826"/>
                  </a:cubicBezTo>
                  <a:cubicBezTo>
                    <a:pt x="2202" y="991"/>
                    <a:pt x="2499" y="1173"/>
                    <a:pt x="2799" y="1354"/>
                  </a:cubicBezTo>
                  <a:cubicBezTo>
                    <a:pt x="3091" y="1536"/>
                    <a:pt x="3391" y="1718"/>
                    <a:pt x="3683" y="1907"/>
                  </a:cubicBezTo>
                  <a:cubicBezTo>
                    <a:pt x="3173" y="1425"/>
                    <a:pt x="2593" y="1023"/>
                    <a:pt x="1982" y="676"/>
                  </a:cubicBezTo>
                  <a:cubicBezTo>
                    <a:pt x="1674" y="510"/>
                    <a:pt x="1358" y="352"/>
                    <a:pt x="1027" y="234"/>
                  </a:cubicBezTo>
                  <a:cubicBezTo>
                    <a:pt x="695" y="111"/>
                    <a:pt x="351" y="24"/>
                    <a:pt x="0" y="1"/>
                  </a:cubicBez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1280;p41">
              <a:extLst>
                <a:ext uri="{FF2B5EF4-FFF2-40B4-BE49-F238E27FC236}">
                  <a16:creationId xmlns:a16="http://schemas.microsoft.com/office/drawing/2014/main" id="{6AF5E3D5-224F-492F-8507-2149BDDBECA8}"/>
                </a:ext>
              </a:extLst>
            </p:cNvPr>
            <p:cNvSpPr/>
            <p:nvPr/>
          </p:nvSpPr>
          <p:spPr>
            <a:xfrm flipH="1">
              <a:off x="1422902" y="2540811"/>
              <a:ext cx="218237" cy="108723"/>
            </a:xfrm>
            <a:custGeom>
              <a:avLst/>
              <a:gdLst/>
              <a:ahLst/>
              <a:cxnLst/>
              <a:rect l="l" t="t" r="r" b="b"/>
              <a:pathLst>
                <a:path w="4137" h="2061" extrusionOk="0">
                  <a:moveTo>
                    <a:pt x="0" y="1"/>
                  </a:moveTo>
                  <a:lnTo>
                    <a:pt x="0" y="1"/>
                  </a:lnTo>
                  <a:cubicBezTo>
                    <a:pt x="186" y="56"/>
                    <a:pt x="375" y="112"/>
                    <a:pt x="556" y="179"/>
                  </a:cubicBezTo>
                  <a:cubicBezTo>
                    <a:pt x="742" y="238"/>
                    <a:pt x="928" y="301"/>
                    <a:pt x="1109" y="368"/>
                  </a:cubicBezTo>
                  <a:cubicBezTo>
                    <a:pt x="1476" y="506"/>
                    <a:pt x="1840" y="644"/>
                    <a:pt x="2190" y="810"/>
                  </a:cubicBezTo>
                  <a:cubicBezTo>
                    <a:pt x="2542" y="972"/>
                    <a:pt x="2885" y="1150"/>
                    <a:pt x="3213" y="1351"/>
                  </a:cubicBezTo>
                  <a:cubicBezTo>
                    <a:pt x="3374" y="1461"/>
                    <a:pt x="3540" y="1560"/>
                    <a:pt x="3690" y="1686"/>
                  </a:cubicBezTo>
                  <a:cubicBezTo>
                    <a:pt x="3852" y="1797"/>
                    <a:pt x="3986" y="1935"/>
                    <a:pt x="4137" y="2061"/>
                  </a:cubicBezTo>
                  <a:cubicBezTo>
                    <a:pt x="3904" y="1745"/>
                    <a:pt x="3607" y="1476"/>
                    <a:pt x="3288" y="1240"/>
                  </a:cubicBezTo>
                  <a:cubicBezTo>
                    <a:pt x="2968" y="1011"/>
                    <a:pt x="2616" y="822"/>
                    <a:pt x="2261" y="652"/>
                  </a:cubicBezTo>
                  <a:cubicBezTo>
                    <a:pt x="1898" y="490"/>
                    <a:pt x="1532" y="352"/>
                    <a:pt x="1153" y="241"/>
                  </a:cubicBezTo>
                  <a:cubicBezTo>
                    <a:pt x="774" y="135"/>
                    <a:pt x="391" y="44"/>
                    <a:pt x="0" y="1"/>
                  </a:cubicBez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1281;p41">
              <a:extLst>
                <a:ext uri="{FF2B5EF4-FFF2-40B4-BE49-F238E27FC236}">
                  <a16:creationId xmlns:a16="http://schemas.microsoft.com/office/drawing/2014/main" id="{E62FBD5D-6475-467F-B575-3DCD5385B1AD}"/>
                </a:ext>
              </a:extLst>
            </p:cNvPr>
            <p:cNvSpPr/>
            <p:nvPr/>
          </p:nvSpPr>
          <p:spPr>
            <a:xfrm flipH="1">
              <a:off x="2241720" y="2549357"/>
              <a:ext cx="94321" cy="65624"/>
            </a:xfrm>
            <a:custGeom>
              <a:avLst/>
              <a:gdLst/>
              <a:ahLst/>
              <a:cxnLst/>
              <a:rect l="l" t="t" r="r" b="b"/>
              <a:pathLst>
                <a:path w="1788" h="1244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21"/>
                    <a:pt x="607" y="407"/>
                    <a:pt x="911" y="609"/>
                  </a:cubicBezTo>
                  <a:cubicBezTo>
                    <a:pt x="1061" y="704"/>
                    <a:pt x="1212" y="806"/>
                    <a:pt x="1361" y="908"/>
                  </a:cubicBezTo>
                  <a:cubicBezTo>
                    <a:pt x="1507" y="1011"/>
                    <a:pt x="1649" y="1117"/>
                    <a:pt x="1788" y="1243"/>
                  </a:cubicBezTo>
                  <a:cubicBezTo>
                    <a:pt x="1709" y="1074"/>
                    <a:pt x="1578" y="932"/>
                    <a:pt x="1445" y="802"/>
                  </a:cubicBezTo>
                  <a:cubicBezTo>
                    <a:pt x="1310" y="675"/>
                    <a:pt x="1161" y="565"/>
                    <a:pt x="1006" y="462"/>
                  </a:cubicBezTo>
                  <a:cubicBezTo>
                    <a:pt x="848" y="364"/>
                    <a:pt x="687" y="273"/>
                    <a:pt x="521" y="194"/>
                  </a:cubicBezTo>
                  <a:cubicBezTo>
                    <a:pt x="351" y="115"/>
                    <a:pt x="181" y="48"/>
                    <a:pt x="0" y="1"/>
                  </a:cubicBez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1282;p41">
              <a:extLst>
                <a:ext uri="{FF2B5EF4-FFF2-40B4-BE49-F238E27FC236}">
                  <a16:creationId xmlns:a16="http://schemas.microsoft.com/office/drawing/2014/main" id="{B347F714-7B5A-46AD-8B7E-3827AD715609}"/>
                </a:ext>
              </a:extLst>
            </p:cNvPr>
            <p:cNvSpPr/>
            <p:nvPr/>
          </p:nvSpPr>
          <p:spPr>
            <a:xfrm flipH="1">
              <a:off x="2231328" y="2582063"/>
              <a:ext cx="90998" cy="100599"/>
            </a:xfrm>
            <a:custGeom>
              <a:avLst/>
              <a:gdLst/>
              <a:ahLst/>
              <a:cxnLst/>
              <a:rect l="l" t="t" r="r" b="b"/>
              <a:pathLst>
                <a:path w="1725" h="1907" extrusionOk="0">
                  <a:moveTo>
                    <a:pt x="1" y="0"/>
                  </a:moveTo>
                  <a:lnTo>
                    <a:pt x="1" y="0"/>
                  </a:lnTo>
                  <a:cubicBezTo>
                    <a:pt x="185" y="103"/>
                    <a:pt x="344" y="237"/>
                    <a:pt x="493" y="383"/>
                  </a:cubicBezTo>
                  <a:cubicBezTo>
                    <a:pt x="644" y="529"/>
                    <a:pt x="777" y="691"/>
                    <a:pt x="904" y="856"/>
                  </a:cubicBezTo>
                  <a:cubicBezTo>
                    <a:pt x="1156" y="1184"/>
                    <a:pt x="1378" y="1543"/>
                    <a:pt x="1575" y="1907"/>
                  </a:cubicBezTo>
                  <a:lnTo>
                    <a:pt x="1725" y="1820"/>
                  </a:lnTo>
                  <a:cubicBezTo>
                    <a:pt x="1496" y="1461"/>
                    <a:pt x="1247" y="1121"/>
                    <a:pt x="972" y="802"/>
                  </a:cubicBezTo>
                  <a:cubicBezTo>
                    <a:pt x="829" y="643"/>
                    <a:pt x="683" y="490"/>
                    <a:pt x="525" y="352"/>
                  </a:cubicBezTo>
                  <a:cubicBezTo>
                    <a:pt x="363" y="213"/>
                    <a:pt x="190" y="87"/>
                    <a:pt x="1" y="0"/>
                  </a:cubicBez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1283;p41">
              <a:extLst>
                <a:ext uri="{FF2B5EF4-FFF2-40B4-BE49-F238E27FC236}">
                  <a16:creationId xmlns:a16="http://schemas.microsoft.com/office/drawing/2014/main" id="{C2C11822-103A-42F5-B7BF-18820519C9E4}"/>
                </a:ext>
              </a:extLst>
            </p:cNvPr>
            <p:cNvSpPr/>
            <p:nvPr/>
          </p:nvSpPr>
          <p:spPr>
            <a:xfrm flipH="1">
              <a:off x="1962293" y="2181464"/>
              <a:ext cx="34236" cy="165801"/>
            </a:xfrm>
            <a:custGeom>
              <a:avLst/>
              <a:gdLst/>
              <a:ahLst/>
              <a:cxnLst/>
              <a:rect l="l" t="t" r="r" b="b"/>
              <a:pathLst>
                <a:path w="649" h="3143" extrusionOk="0">
                  <a:moveTo>
                    <a:pt x="648" y="1"/>
                  </a:moveTo>
                  <a:lnTo>
                    <a:pt x="648" y="1"/>
                  </a:lnTo>
                  <a:cubicBezTo>
                    <a:pt x="474" y="510"/>
                    <a:pt x="352" y="1031"/>
                    <a:pt x="242" y="1556"/>
                  </a:cubicBezTo>
                  <a:cubicBezTo>
                    <a:pt x="135" y="2081"/>
                    <a:pt x="44" y="2606"/>
                    <a:pt x="0" y="3143"/>
                  </a:cubicBezTo>
                  <a:cubicBezTo>
                    <a:pt x="174" y="2634"/>
                    <a:pt x="297" y="2113"/>
                    <a:pt x="407" y="1587"/>
                  </a:cubicBezTo>
                  <a:cubicBezTo>
                    <a:pt x="514" y="1066"/>
                    <a:pt x="608" y="538"/>
                    <a:pt x="648" y="1"/>
                  </a:cubicBez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1284;p41">
              <a:extLst>
                <a:ext uri="{FF2B5EF4-FFF2-40B4-BE49-F238E27FC236}">
                  <a16:creationId xmlns:a16="http://schemas.microsoft.com/office/drawing/2014/main" id="{477EF3DA-34CA-4F8F-9714-D8068C3D1431}"/>
                </a:ext>
              </a:extLst>
            </p:cNvPr>
            <p:cNvSpPr/>
            <p:nvPr/>
          </p:nvSpPr>
          <p:spPr>
            <a:xfrm flipH="1">
              <a:off x="1994208" y="2248934"/>
              <a:ext cx="28592" cy="2859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4" y="1"/>
                  </a:moveTo>
                  <a:cubicBezTo>
                    <a:pt x="124" y="1"/>
                    <a:pt x="1" y="124"/>
                    <a:pt x="1" y="270"/>
                  </a:cubicBezTo>
                  <a:cubicBezTo>
                    <a:pt x="1" y="419"/>
                    <a:pt x="124" y="541"/>
                    <a:pt x="274" y="541"/>
                  </a:cubicBezTo>
                  <a:cubicBezTo>
                    <a:pt x="423" y="541"/>
                    <a:pt x="542" y="419"/>
                    <a:pt x="542" y="270"/>
                  </a:cubicBezTo>
                  <a:cubicBezTo>
                    <a:pt x="542" y="124"/>
                    <a:pt x="423" y="1"/>
                    <a:pt x="274" y="1"/>
                  </a:cubicBezTo>
                  <a:close/>
                </a:path>
              </a:pathLst>
            </a:custGeom>
            <a:solidFill>
              <a:srgbClr val="D0C2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1285;p41">
              <a:extLst>
                <a:ext uri="{FF2B5EF4-FFF2-40B4-BE49-F238E27FC236}">
                  <a16:creationId xmlns:a16="http://schemas.microsoft.com/office/drawing/2014/main" id="{1FCE6CE4-9334-4126-9BF0-84B49AB660D8}"/>
                </a:ext>
              </a:extLst>
            </p:cNvPr>
            <p:cNvSpPr/>
            <p:nvPr/>
          </p:nvSpPr>
          <p:spPr>
            <a:xfrm flipH="1">
              <a:off x="1631109" y="2004955"/>
              <a:ext cx="810120" cy="2260392"/>
            </a:xfrm>
            <a:custGeom>
              <a:avLst/>
              <a:gdLst/>
              <a:ahLst/>
              <a:cxnLst/>
              <a:rect l="l" t="t" r="r" b="b"/>
              <a:pathLst>
                <a:path w="15357" h="42849" extrusionOk="0">
                  <a:moveTo>
                    <a:pt x="14018" y="1184"/>
                  </a:moveTo>
                  <a:lnTo>
                    <a:pt x="14018" y="1184"/>
                  </a:lnTo>
                  <a:cubicBezTo>
                    <a:pt x="14022" y="1186"/>
                    <a:pt x="14024" y="1187"/>
                    <a:pt x="14024" y="1187"/>
                  </a:cubicBezTo>
                  <a:cubicBezTo>
                    <a:pt x="14024" y="1187"/>
                    <a:pt x="14022" y="1186"/>
                    <a:pt x="14018" y="1184"/>
                  </a:cubicBezTo>
                  <a:cubicBezTo>
                    <a:pt x="14018" y="1184"/>
                    <a:pt x="14018" y="1184"/>
                    <a:pt x="14018" y="1184"/>
                  </a:cubicBezTo>
                  <a:close/>
                  <a:moveTo>
                    <a:pt x="7246" y="1"/>
                  </a:moveTo>
                  <a:lnTo>
                    <a:pt x="6667" y="91"/>
                  </a:lnTo>
                  <a:lnTo>
                    <a:pt x="5834" y="6066"/>
                  </a:lnTo>
                  <a:lnTo>
                    <a:pt x="5475" y="6007"/>
                  </a:lnTo>
                  <a:lnTo>
                    <a:pt x="4196" y="13683"/>
                  </a:lnTo>
                  <a:lnTo>
                    <a:pt x="3600" y="13865"/>
                  </a:lnTo>
                  <a:cubicBezTo>
                    <a:pt x="3600" y="13865"/>
                    <a:pt x="656" y="28266"/>
                    <a:pt x="328" y="30905"/>
                  </a:cubicBezTo>
                  <a:cubicBezTo>
                    <a:pt x="1" y="33546"/>
                    <a:pt x="119" y="36482"/>
                    <a:pt x="834" y="42105"/>
                  </a:cubicBezTo>
                  <a:cubicBezTo>
                    <a:pt x="1248" y="42256"/>
                    <a:pt x="4224" y="42583"/>
                    <a:pt x="4224" y="42583"/>
                  </a:cubicBezTo>
                  <a:cubicBezTo>
                    <a:pt x="4224" y="42583"/>
                    <a:pt x="4405" y="41064"/>
                    <a:pt x="4523" y="39872"/>
                  </a:cubicBezTo>
                  <a:cubicBezTo>
                    <a:pt x="4642" y="38684"/>
                    <a:pt x="6248" y="29189"/>
                    <a:pt x="6248" y="29189"/>
                  </a:cubicBezTo>
                  <a:cubicBezTo>
                    <a:pt x="6248" y="29189"/>
                    <a:pt x="7262" y="27732"/>
                    <a:pt x="8601" y="24126"/>
                  </a:cubicBezTo>
                  <a:cubicBezTo>
                    <a:pt x="8869" y="25400"/>
                    <a:pt x="10684" y="42583"/>
                    <a:pt x="10684" y="42583"/>
                  </a:cubicBezTo>
                  <a:lnTo>
                    <a:pt x="14524" y="42848"/>
                  </a:lnTo>
                  <a:cubicBezTo>
                    <a:pt x="14524" y="42848"/>
                    <a:pt x="14761" y="36956"/>
                    <a:pt x="15057" y="33297"/>
                  </a:cubicBezTo>
                  <a:cubicBezTo>
                    <a:pt x="15357" y="29635"/>
                    <a:pt x="14942" y="15925"/>
                    <a:pt x="14942" y="15925"/>
                  </a:cubicBezTo>
                  <a:lnTo>
                    <a:pt x="12598" y="15222"/>
                  </a:lnTo>
                  <a:lnTo>
                    <a:pt x="12977" y="6840"/>
                  </a:lnTo>
                  <a:lnTo>
                    <a:pt x="12468" y="6544"/>
                  </a:lnTo>
                  <a:cubicBezTo>
                    <a:pt x="12468" y="6544"/>
                    <a:pt x="13938" y="1184"/>
                    <a:pt x="14018" y="1184"/>
                  </a:cubicBezTo>
                  <a:lnTo>
                    <a:pt x="14018" y="1184"/>
                  </a:lnTo>
                  <a:cubicBezTo>
                    <a:pt x="13950" y="1153"/>
                    <a:pt x="13348" y="873"/>
                    <a:pt x="13348" y="873"/>
                  </a:cubicBezTo>
                  <a:lnTo>
                    <a:pt x="11576" y="6544"/>
                  </a:lnTo>
                  <a:lnTo>
                    <a:pt x="6694" y="6066"/>
                  </a:lnTo>
                  <a:lnTo>
                    <a:pt x="7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1286;p41">
              <a:extLst>
                <a:ext uri="{FF2B5EF4-FFF2-40B4-BE49-F238E27FC236}">
                  <a16:creationId xmlns:a16="http://schemas.microsoft.com/office/drawing/2014/main" id="{FA748954-3D10-4FE2-954A-3777521A55F6}"/>
                </a:ext>
              </a:extLst>
            </p:cNvPr>
            <p:cNvSpPr/>
            <p:nvPr/>
          </p:nvSpPr>
          <p:spPr>
            <a:xfrm flipH="1">
              <a:off x="1837429" y="3308830"/>
              <a:ext cx="110411" cy="919212"/>
            </a:xfrm>
            <a:custGeom>
              <a:avLst/>
              <a:gdLst/>
              <a:ahLst/>
              <a:cxnLst/>
              <a:rect l="l" t="t" r="r" b="b"/>
              <a:pathLst>
                <a:path w="2093" h="17425" extrusionOk="0">
                  <a:moveTo>
                    <a:pt x="104" y="1"/>
                  </a:moveTo>
                  <a:lnTo>
                    <a:pt x="1" y="12"/>
                  </a:lnTo>
                  <a:lnTo>
                    <a:pt x="40" y="352"/>
                  </a:lnTo>
                  <a:lnTo>
                    <a:pt x="143" y="340"/>
                  </a:lnTo>
                  <a:lnTo>
                    <a:pt x="104" y="1"/>
                  </a:lnTo>
                  <a:close/>
                  <a:moveTo>
                    <a:pt x="183" y="683"/>
                  </a:moveTo>
                  <a:lnTo>
                    <a:pt x="80" y="695"/>
                  </a:lnTo>
                  <a:lnTo>
                    <a:pt x="119" y="1035"/>
                  </a:lnTo>
                  <a:lnTo>
                    <a:pt x="222" y="1023"/>
                  </a:lnTo>
                  <a:lnTo>
                    <a:pt x="183" y="683"/>
                  </a:lnTo>
                  <a:close/>
                  <a:moveTo>
                    <a:pt x="257" y="1366"/>
                  </a:moveTo>
                  <a:lnTo>
                    <a:pt x="159" y="1378"/>
                  </a:lnTo>
                  <a:lnTo>
                    <a:pt x="195" y="1717"/>
                  </a:lnTo>
                  <a:lnTo>
                    <a:pt x="297" y="1705"/>
                  </a:lnTo>
                  <a:lnTo>
                    <a:pt x="257" y="1366"/>
                  </a:lnTo>
                  <a:close/>
                  <a:moveTo>
                    <a:pt x="337" y="2048"/>
                  </a:moveTo>
                  <a:lnTo>
                    <a:pt x="234" y="2061"/>
                  </a:lnTo>
                  <a:lnTo>
                    <a:pt x="273" y="2400"/>
                  </a:lnTo>
                  <a:lnTo>
                    <a:pt x="376" y="2388"/>
                  </a:lnTo>
                  <a:lnTo>
                    <a:pt x="337" y="2048"/>
                  </a:lnTo>
                  <a:close/>
                  <a:moveTo>
                    <a:pt x="416" y="2731"/>
                  </a:moveTo>
                  <a:lnTo>
                    <a:pt x="313" y="2744"/>
                  </a:lnTo>
                  <a:lnTo>
                    <a:pt x="352" y="3083"/>
                  </a:lnTo>
                  <a:lnTo>
                    <a:pt x="455" y="3071"/>
                  </a:lnTo>
                  <a:lnTo>
                    <a:pt x="416" y="2731"/>
                  </a:lnTo>
                  <a:close/>
                  <a:moveTo>
                    <a:pt x="494" y="3414"/>
                  </a:moveTo>
                  <a:lnTo>
                    <a:pt x="392" y="3426"/>
                  </a:lnTo>
                  <a:lnTo>
                    <a:pt x="432" y="3766"/>
                  </a:lnTo>
                  <a:lnTo>
                    <a:pt x="534" y="3753"/>
                  </a:lnTo>
                  <a:lnTo>
                    <a:pt x="494" y="3414"/>
                  </a:lnTo>
                  <a:close/>
                  <a:moveTo>
                    <a:pt x="574" y="4097"/>
                  </a:moveTo>
                  <a:lnTo>
                    <a:pt x="470" y="4108"/>
                  </a:lnTo>
                  <a:lnTo>
                    <a:pt x="510" y="4448"/>
                  </a:lnTo>
                  <a:lnTo>
                    <a:pt x="609" y="4436"/>
                  </a:lnTo>
                  <a:lnTo>
                    <a:pt x="574" y="4097"/>
                  </a:lnTo>
                  <a:close/>
                  <a:moveTo>
                    <a:pt x="649" y="4780"/>
                  </a:moveTo>
                  <a:lnTo>
                    <a:pt x="545" y="4791"/>
                  </a:lnTo>
                  <a:lnTo>
                    <a:pt x="585" y="5131"/>
                  </a:lnTo>
                  <a:lnTo>
                    <a:pt x="687" y="5119"/>
                  </a:lnTo>
                  <a:lnTo>
                    <a:pt x="649" y="4780"/>
                  </a:lnTo>
                  <a:close/>
                  <a:moveTo>
                    <a:pt x="727" y="5463"/>
                  </a:moveTo>
                  <a:lnTo>
                    <a:pt x="625" y="5474"/>
                  </a:lnTo>
                  <a:lnTo>
                    <a:pt x="664" y="5818"/>
                  </a:lnTo>
                  <a:lnTo>
                    <a:pt x="767" y="5806"/>
                  </a:lnTo>
                  <a:lnTo>
                    <a:pt x="727" y="5463"/>
                  </a:lnTo>
                  <a:close/>
                  <a:moveTo>
                    <a:pt x="806" y="6145"/>
                  </a:moveTo>
                  <a:lnTo>
                    <a:pt x="703" y="6157"/>
                  </a:lnTo>
                  <a:lnTo>
                    <a:pt x="743" y="6500"/>
                  </a:lnTo>
                  <a:lnTo>
                    <a:pt x="846" y="6489"/>
                  </a:lnTo>
                  <a:lnTo>
                    <a:pt x="806" y="6145"/>
                  </a:lnTo>
                  <a:close/>
                  <a:moveTo>
                    <a:pt x="885" y="6828"/>
                  </a:moveTo>
                  <a:lnTo>
                    <a:pt x="782" y="6840"/>
                  </a:lnTo>
                  <a:lnTo>
                    <a:pt x="822" y="7183"/>
                  </a:lnTo>
                  <a:lnTo>
                    <a:pt x="924" y="7171"/>
                  </a:lnTo>
                  <a:lnTo>
                    <a:pt x="885" y="6828"/>
                  </a:lnTo>
                  <a:close/>
                  <a:moveTo>
                    <a:pt x="960" y="7511"/>
                  </a:moveTo>
                  <a:lnTo>
                    <a:pt x="862" y="7523"/>
                  </a:lnTo>
                  <a:lnTo>
                    <a:pt x="897" y="7866"/>
                  </a:lnTo>
                  <a:lnTo>
                    <a:pt x="1000" y="7854"/>
                  </a:lnTo>
                  <a:lnTo>
                    <a:pt x="960" y="7511"/>
                  </a:lnTo>
                  <a:close/>
                  <a:moveTo>
                    <a:pt x="1039" y="8193"/>
                  </a:moveTo>
                  <a:lnTo>
                    <a:pt x="936" y="8205"/>
                  </a:lnTo>
                  <a:lnTo>
                    <a:pt x="976" y="8549"/>
                  </a:lnTo>
                  <a:lnTo>
                    <a:pt x="1079" y="8536"/>
                  </a:lnTo>
                  <a:lnTo>
                    <a:pt x="1039" y="8193"/>
                  </a:lnTo>
                  <a:close/>
                  <a:moveTo>
                    <a:pt x="1118" y="8876"/>
                  </a:moveTo>
                  <a:lnTo>
                    <a:pt x="1015" y="8888"/>
                  </a:lnTo>
                  <a:lnTo>
                    <a:pt x="1055" y="9232"/>
                  </a:lnTo>
                  <a:lnTo>
                    <a:pt x="1157" y="9219"/>
                  </a:lnTo>
                  <a:lnTo>
                    <a:pt x="1118" y="8876"/>
                  </a:lnTo>
                  <a:close/>
                  <a:moveTo>
                    <a:pt x="1197" y="9559"/>
                  </a:moveTo>
                  <a:lnTo>
                    <a:pt x="1095" y="9571"/>
                  </a:lnTo>
                  <a:lnTo>
                    <a:pt x="1133" y="9914"/>
                  </a:lnTo>
                  <a:lnTo>
                    <a:pt x="1237" y="9902"/>
                  </a:lnTo>
                  <a:lnTo>
                    <a:pt x="1197" y="9559"/>
                  </a:lnTo>
                  <a:close/>
                  <a:moveTo>
                    <a:pt x="1276" y="10241"/>
                  </a:moveTo>
                  <a:lnTo>
                    <a:pt x="1173" y="10254"/>
                  </a:lnTo>
                  <a:lnTo>
                    <a:pt x="1213" y="10596"/>
                  </a:lnTo>
                  <a:lnTo>
                    <a:pt x="1312" y="10585"/>
                  </a:lnTo>
                  <a:lnTo>
                    <a:pt x="1276" y="10241"/>
                  </a:lnTo>
                  <a:close/>
                  <a:moveTo>
                    <a:pt x="1350" y="10924"/>
                  </a:moveTo>
                  <a:lnTo>
                    <a:pt x="1248" y="10936"/>
                  </a:lnTo>
                  <a:lnTo>
                    <a:pt x="1288" y="11279"/>
                  </a:lnTo>
                  <a:lnTo>
                    <a:pt x="1390" y="11268"/>
                  </a:lnTo>
                  <a:lnTo>
                    <a:pt x="1350" y="10924"/>
                  </a:lnTo>
                  <a:close/>
                  <a:moveTo>
                    <a:pt x="1430" y="11607"/>
                  </a:moveTo>
                  <a:lnTo>
                    <a:pt x="1327" y="11619"/>
                  </a:lnTo>
                  <a:lnTo>
                    <a:pt x="1366" y="11962"/>
                  </a:lnTo>
                  <a:lnTo>
                    <a:pt x="1469" y="11951"/>
                  </a:lnTo>
                  <a:lnTo>
                    <a:pt x="1430" y="11607"/>
                  </a:lnTo>
                  <a:close/>
                  <a:moveTo>
                    <a:pt x="1509" y="12290"/>
                  </a:moveTo>
                  <a:lnTo>
                    <a:pt x="1406" y="12301"/>
                  </a:lnTo>
                  <a:lnTo>
                    <a:pt x="1445" y="12645"/>
                  </a:lnTo>
                  <a:lnTo>
                    <a:pt x="1548" y="12633"/>
                  </a:lnTo>
                  <a:lnTo>
                    <a:pt x="1509" y="12290"/>
                  </a:lnTo>
                  <a:close/>
                  <a:moveTo>
                    <a:pt x="1587" y="12977"/>
                  </a:moveTo>
                  <a:lnTo>
                    <a:pt x="1485" y="12984"/>
                  </a:lnTo>
                  <a:lnTo>
                    <a:pt x="1525" y="13328"/>
                  </a:lnTo>
                  <a:lnTo>
                    <a:pt x="1627" y="13316"/>
                  </a:lnTo>
                  <a:lnTo>
                    <a:pt x="1587" y="12977"/>
                  </a:lnTo>
                  <a:close/>
                  <a:moveTo>
                    <a:pt x="1663" y="13660"/>
                  </a:moveTo>
                  <a:lnTo>
                    <a:pt x="1563" y="13671"/>
                  </a:lnTo>
                  <a:lnTo>
                    <a:pt x="1599" y="14011"/>
                  </a:lnTo>
                  <a:lnTo>
                    <a:pt x="1702" y="13999"/>
                  </a:lnTo>
                  <a:lnTo>
                    <a:pt x="1663" y="13660"/>
                  </a:lnTo>
                  <a:close/>
                  <a:moveTo>
                    <a:pt x="1742" y="14342"/>
                  </a:moveTo>
                  <a:lnTo>
                    <a:pt x="1639" y="14354"/>
                  </a:lnTo>
                  <a:lnTo>
                    <a:pt x="1678" y="14693"/>
                  </a:lnTo>
                  <a:lnTo>
                    <a:pt x="1781" y="14681"/>
                  </a:lnTo>
                  <a:lnTo>
                    <a:pt x="1742" y="14342"/>
                  </a:lnTo>
                  <a:close/>
                  <a:moveTo>
                    <a:pt x="1820" y="15024"/>
                  </a:moveTo>
                  <a:lnTo>
                    <a:pt x="1718" y="15037"/>
                  </a:lnTo>
                  <a:lnTo>
                    <a:pt x="1758" y="15376"/>
                  </a:lnTo>
                  <a:lnTo>
                    <a:pt x="1860" y="15364"/>
                  </a:lnTo>
                  <a:lnTo>
                    <a:pt x="1820" y="15024"/>
                  </a:lnTo>
                  <a:close/>
                  <a:moveTo>
                    <a:pt x="1900" y="15707"/>
                  </a:moveTo>
                  <a:lnTo>
                    <a:pt x="1796" y="15720"/>
                  </a:lnTo>
                  <a:lnTo>
                    <a:pt x="1836" y="16059"/>
                  </a:lnTo>
                  <a:lnTo>
                    <a:pt x="1939" y="16047"/>
                  </a:lnTo>
                  <a:lnTo>
                    <a:pt x="1900" y="15707"/>
                  </a:lnTo>
                  <a:close/>
                  <a:moveTo>
                    <a:pt x="1978" y="16390"/>
                  </a:moveTo>
                  <a:lnTo>
                    <a:pt x="1876" y="16402"/>
                  </a:lnTo>
                  <a:lnTo>
                    <a:pt x="1915" y="16742"/>
                  </a:lnTo>
                  <a:lnTo>
                    <a:pt x="2013" y="16729"/>
                  </a:lnTo>
                  <a:lnTo>
                    <a:pt x="1978" y="16390"/>
                  </a:lnTo>
                  <a:close/>
                  <a:moveTo>
                    <a:pt x="2053" y="17073"/>
                  </a:moveTo>
                  <a:lnTo>
                    <a:pt x="1951" y="17084"/>
                  </a:lnTo>
                  <a:lnTo>
                    <a:pt x="1990" y="17424"/>
                  </a:lnTo>
                  <a:lnTo>
                    <a:pt x="2093" y="17412"/>
                  </a:lnTo>
                  <a:lnTo>
                    <a:pt x="2053" y="17073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1287;p41">
              <a:extLst>
                <a:ext uri="{FF2B5EF4-FFF2-40B4-BE49-F238E27FC236}">
                  <a16:creationId xmlns:a16="http://schemas.microsoft.com/office/drawing/2014/main" id="{36AB259B-0CDA-4FAB-B33C-F71ADD3515FC}"/>
                </a:ext>
              </a:extLst>
            </p:cNvPr>
            <p:cNvSpPr/>
            <p:nvPr/>
          </p:nvSpPr>
          <p:spPr>
            <a:xfrm flipH="1">
              <a:off x="1967303" y="3157695"/>
              <a:ext cx="292829" cy="1083642"/>
            </a:xfrm>
            <a:custGeom>
              <a:avLst/>
              <a:gdLst/>
              <a:ahLst/>
              <a:cxnLst/>
              <a:rect l="l" t="t" r="r" b="b"/>
              <a:pathLst>
                <a:path w="5551" h="20542" extrusionOk="0">
                  <a:moveTo>
                    <a:pt x="5507" y="0"/>
                  </a:moveTo>
                  <a:cubicBezTo>
                    <a:pt x="5471" y="17"/>
                    <a:pt x="5408" y="59"/>
                    <a:pt x="5254" y="265"/>
                  </a:cubicBezTo>
                  <a:lnTo>
                    <a:pt x="5337" y="328"/>
                  </a:lnTo>
                  <a:cubicBezTo>
                    <a:pt x="5479" y="139"/>
                    <a:pt x="5534" y="103"/>
                    <a:pt x="5550" y="95"/>
                  </a:cubicBezTo>
                  <a:lnTo>
                    <a:pt x="5507" y="0"/>
                  </a:lnTo>
                  <a:close/>
                  <a:moveTo>
                    <a:pt x="5053" y="553"/>
                  </a:moveTo>
                  <a:cubicBezTo>
                    <a:pt x="4993" y="640"/>
                    <a:pt x="4931" y="734"/>
                    <a:pt x="4864" y="841"/>
                  </a:cubicBezTo>
                  <a:lnTo>
                    <a:pt x="4950" y="896"/>
                  </a:lnTo>
                  <a:cubicBezTo>
                    <a:pt x="5017" y="793"/>
                    <a:pt x="5081" y="695"/>
                    <a:pt x="5139" y="608"/>
                  </a:cubicBezTo>
                  <a:lnTo>
                    <a:pt x="5053" y="553"/>
                  </a:lnTo>
                  <a:close/>
                  <a:moveTo>
                    <a:pt x="4682" y="1133"/>
                  </a:moveTo>
                  <a:cubicBezTo>
                    <a:pt x="4623" y="1228"/>
                    <a:pt x="4563" y="1326"/>
                    <a:pt x="4500" y="1429"/>
                  </a:cubicBezTo>
                  <a:lnTo>
                    <a:pt x="4587" y="1480"/>
                  </a:lnTo>
                  <a:cubicBezTo>
                    <a:pt x="4651" y="1381"/>
                    <a:pt x="4709" y="1283"/>
                    <a:pt x="4769" y="1188"/>
                  </a:cubicBezTo>
                  <a:lnTo>
                    <a:pt x="4682" y="1133"/>
                  </a:lnTo>
                  <a:close/>
                  <a:moveTo>
                    <a:pt x="4323" y="1725"/>
                  </a:moveTo>
                  <a:cubicBezTo>
                    <a:pt x="4268" y="1820"/>
                    <a:pt x="4208" y="1915"/>
                    <a:pt x="4145" y="2021"/>
                  </a:cubicBezTo>
                  <a:lnTo>
                    <a:pt x="4192" y="2044"/>
                  </a:lnTo>
                  <a:lnTo>
                    <a:pt x="4239" y="2064"/>
                  </a:lnTo>
                  <a:cubicBezTo>
                    <a:pt x="4299" y="1966"/>
                    <a:pt x="4354" y="1871"/>
                    <a:pt x="4410" y="1776"/>
                  </a:cubicBezTo>
                  <a:lnTo>
                    <a:pt x="4323" y="1725"/>
                  </a:lnTo>
                  <a:close/>
                  <a:moveTo>
                    <a:pt x="3971" y="2317"/>
                  </a:moveTo>
                  <a:lnTo>
                    <a:pt x="3798" y="2616"/>
                  </a:lnTo>
                  <a:lnTo>
                    <a:pt x="3889" y="2669"/>
                  </a:lnTo>
                  <a:lnTo>
                    <a:pt x="4062" y="2368"/>
                  </a:lnTo>
                  <a:lnTo>
                    <a:pt x="3971" y="2317"/>
                  </a:lnTo>
                  <a:close/>
                  <a:moveTo>
                    <a:pt x="3629" y="2913"/>
                  </a:moveTo>
                  <a:lnTo>
                    <a:pt x="3454" y="3213"/>
                  </a:lnTo>
                  <a:lnTo>
                    <a:pt x="3545" y="3264"/>
                  </a:lnTo>
                  <a:lnTo>
                    <a:pt x="3715" y="2964"/>
                  </a:lnTo>
                  <a:lnTo>
                    <a:pt x="3629" y="2913"/>
                  </a:lnTo>
                  <a:close/>
                  <a:moveTo>
                    <a:pt x="3285" y="3512"/>
                  </a:moveTo>
                  <a:lnTo>
                    <a:pt x="3115" y="3813"/>
                  </a:lnTo>
                  <a:lnTo>
                    <a:pt x="3206" y="3864"/>
                  </a:lnTo>
                  <a:lnTo>
                    <a:pt x="3376" y="3564"/>
                  </a:lnTo>
                  <a:lnTo>
                    <a:pt x="3285" y="3512"/>
                  </a:lnTo>
                  <a:close/>
                  <a:moveTo>
                    <a:pt x="2946" y="4113"/>
                  </a:moveTo>
                  <a:lnTo>
                    <a:pt x="2780" y="4412"/>
                  </a:lnTo>
                  <a:lnTo>
                    <a:pt x="2866" y="4463"/>
                  </a:lnTo>
                  <a:lnTo>
                    <a:pt x="3037" y="4164"/>
                  </a:lnTo>
                  <a:lnTo>
                    <a:pt x="2946" y="4113"/>
                  </a:lnTo>
                  <a:close/>
                  <a:moveTo>
                    <a:pt x="2610" y="4716"/>
                  </a:moveTo>
                  <a:lnTo>
                    <a:pt x="2445" y="5017"/>
                  </a:lnTo>
                  <a:lnTo>
                    <a:pt x="2531" y="5068"/>
                  </a:lnTo>
                  <a:lnTo>
                    <a:pt x="2700" y="4764"/>
                  </a:lnTo>
                  <a:lnTo>
                    <a:pt x="2610" y="4716"/>
                  </a:lnTo>
                  <a:close/>
                  <a:moveTo>
                    <a:pt x="2274" y="5316"/>
                  </a:moveTo>
                  <a:lnTo>
                    <a:pt x="2108" y="5620"/>
                  </a:lnTo>
                  <a:lnTo>
                    <a:pt x="2199" y="5667"/>
                  </a:lnTo>
                  <a:lnTo>
                    <a:pt x="2365" y="5368"/>
                  </a:lnTo>
                  <a:lnTo>
                    <a:pt x="2274" y="5316"/>
                  </a:lnTo>
                  <a:close/>
                  <a:moveTo>
                    <a:pt x="1943" y="5920"/>
                  </a:moveTo>
                  <a:lnTo>
                    <a:pt x="1777" y="6224"/>
                  </a:lnTo>
                  <a:lnTo>
                    <a:pt x="1868" y="6275"/>
                  </a:lnTo>
                  <a:lnTo>
                    <a:pt x="2034" y="5971"/>
                  </a:lnTo>
                  <a:lnTo>
                    <a:pt x="1943" y="5920"/>
                  </a:lnTo>
                  <a:close/>
                  <a:moveTo>
                    <a:pt x="1611" y="6528"/>
                  </a:moveTo>
                  <a:cubicBezTo>
                    <a:pt x="1540" y="6658"/>
                    <a:pt x="1509" y="6718"/>
                    <a:pt x="1497" y="6749"/>
                  </a:cubicBezTo>
                  <a:lnTo>
                    <a:pt x="1485" y="6864"/>
                  </a:lnTo>
                  <a:lnTo>
                    <a:pt x="1587" y="6875"/>
                  </a:lnTo>
                  <a:lnTo>
                    <a:pt x="1596" y="6769"/>
                  </a:lnTo>
                  <a:cubicBezTo>
                    <a:pt x="1607" y="6745"/>
                    <a:pt x="1647" y="6678"/>
                    <a:pt x="1702" y="6576"/>
                  </a:cubicBezTo>
                  <a:lnTo>
                    <a:pt x="1611" y="6528"/>
                  </a:lnTo>
                  <a:close/>
                  <a:moveTo>
                    <a:pt x="1445" y="7206"/>
                  </a:moveTo>
                  <a:lnTo>
                    <a:pt x="1410" y="7550"/>
                  </a:lnTo>
                  <a:lnTo>
                    <a:pt x="1513" y="7558"/>
                  </a:lnTo>
                  <a:lnTo>
                    <a:pt x="1549" y="7219"/>
                  </a:lnTo>
                  <a:lnTo>
                    <a:pt x="1445" y="7206"/>
                  </a:lnTo>
                  <a:close/>
                  <a:moveTo>
                    <a:pt x="1371" y="7889"/>
                  </a:moveTo>
                  <a:lnTo>
                    <a:pt x="1335" y="8233"/>
                  </a:lnTo>
                  <a:lnTo>
                    <a:pt x="1438" y="8241"/>
                  </a:lnTo>
                  <a:lnTo>
                    <a:pt x="1474" y="7902"/>
                  </a:lnTo>
                  <a:lnTo>
                    <a:pt x="1371" y="7889"/>
                  </a:lnTo>
                  <a:close/>
                  <a:moveTo>
                    <a:pt x="1299" y="8572"/>
                  </a:moveTo>
                  <a:lnTo>
                    <a:pt x="1261" y="8915"/>
                  </a:lnTo>
                  <a:lnTo>
                    <a:pt x="1363" y="8927"/>
                  </a:lnTo>
                  <a:lnTo>
                    <a:pt x="1403" y="8584"/>
                  </a:lnTo>
                  <a:lnTo>
                    <a:pt x="1299" y="8572"/>
                  </a:lnTo>
                  <a:close/>
                  <a:moveTo>
                    <a:pt x="1225" y="9255"/>
                  </a:moveTo>
                  <a:lnTo>
                    <a:pt x="1190" y="9598"/>
                  </a:lnTo>
                  <a:lnTo>
                    <a:pt x="1288" y="9610"/>
                  </a:lnTo>
                  <a:lnTo>
                    <a:pt x="1327" y="9266"/>
                  </a:lnTo>
                  <a:lnTo>
                    <a:pt x="1225" y="9255"/>
                  </a:lnTo>
                  <a:close/>
                  <a:moveTo>
                    <a:pt x="1150" y="9942"/>
                  </a:moveTo>
                  <a:lnTo>
                    <a:pt x="1114" y="10281"/>
                  </a:lnTo>
                  <a:lnTo>
                    <a:pt x="1217" y="10293"/>
                  </a:lnTo>
                  <a:lnTo>
                    <a:pt x="1252" y="9949"/>
                  </a:lnTo>
                  <a:lnTo>
                    <a:pt x="1150" y="9942"/>
                  </a:lnTo>
                  <a:close/>
                  <a:moveTo>
                    <a:pt x="1075" y="10625"/>
                  </a:moveTo>
                  <a:lnTo>
                    <a:pt x="1039" y="10964"/>
                  </a:lnTo>
                  <a:lnTo>
                    <a:pt x="1142" y="10975"/>
                  </a:lnTo>
                  <a:lnTo>
                    <a:pt x="1177" y="10636"/>
                  </a:lnTo>
                  <a:lnTo>
                    <a:pt x="1075" y="10625"/>
                  </a:lnTo>
                  <a:close/>
                  <a:moveTo>
                    <a:pt x="1004" y="11307"/>
                  </a:moveTo>
                  <a:lnTo>
                    <a:pt x="964" y="11647"/>
                  </a:lnTo>
                  <a:lnTo>
                    <a:pt x="1066" y="11658"/>
                  </a:lnTo>
                  <a:lnTo>
                    <a:pt x="1106" y="11319"/>
                  </a:lnTo>
                  <a:lnTo>
                    <a:pt x="1004" y="11307"/>
                  </a:lnTo>
                  <a:close/>
                  <a:moveTo>
                    <a:pt x="929" y="11990"/>
                  </a:moveTo>
                  <a:lnTo>
                    <a:pt x="889" y="12333"/>
                  </a:lnTo>
                  <a:lnTo>
                    <a:pt x="992" y="12341"/>
                  </a:lnTo>
                  <a:lnTo>
                    <a:pt x="1031" y="12002"/>
                  </a:lnTo>
                  <a:lnTo>
                    <a:pt x="929" y="11990"/>
                  </a:lnTo>
                  <a:close/>
                  <a:moveTo>
                    <a:pt x="853" y="12672"/>
                  </a:moveTo>
                  <a:lnTo>
                    <a:pt x="818" y="13016"/>
                  </a:lnTo>
                  <a:lnTo>
                    <a:pt x="921" y="13028"/>
                  </a:lnTo>
                  <a:lnTo>
                    <a:pt x="957" y="12685"/>
                  </a:lnTo>
                  <a:lnTo>
                    <a:pt x="853" y="12672"/>
                  </a:lnTo>
                  <a:close/>
                  <a:moveTo>
                    <a:pt x="779" y="13355"/>
                  </a:moveTo>
                  <a:lnTo>
                    <a:pt x="744" y="13698"/>
                  </a:lnTo>
                  <a:lnTo>
                    <a:pt x="846" y="13711"/>
                  </a:lnTo>
                  <a:lnTo>
                    <a:pt x="882" y="13367"/>
                  </a:lnTo>
                  <a:lnTo>
                    <a:pt x="779" y="13355"/>
                  </a:lnTo>
                  <a:close/>
                  <a:moveTo>
                    <a:pt x="708" y="14042"/>
                  </a:moveTo>
                  <a:lnTo>
                    <a:pt x="669" y="14381"/>
                  </a:lnTo>
                  <a:lnTo>
                    <a:pt x="771" y="14393"/>
                  </a:lnTo>
                  <a:lnTo>
                    <a:pt x="811" y="14050"/>
                  </a:lnTo>
                  <a:lnTo>
                    <a:pt x="708" y="14042"/>
                  </a:lnTo>
                  <a:close/>
                  <a:moveTo>
                    <a:pt x="633" y="14725"/>
                  </a:moveTo>
                  <a:lnTo>
                    <a:pt x="593" y="15064"/>
                  </a:lnTo>
                  <a:lnTo>
                    <a:pt x="696" y="15076"/>
                  </a:lnTo>
                  <a:lnTo>
                    <a:pt x="735" y="14732"/>
                  </a:lnTo>
                  <a:lnTo>
                    <a:pt x="633" y="14725"/>
                  </a:lnTo>
                  <a:close/>
                  <a:moveTo>
                    <a:pt x="558" y="15408"/>
                  </a:moveTo>
                  <a:lnTo>
                    <a:pt x="522" y="15747"/>
                  </a:lnTo>
                  <a:lnTo>
                    <a:pt x="625" y="15758"/>
                  </a:lnTo>
                  <a:lnTo>
                    <a:pt x="660" y="15419"/>
                  </a:lnTo>
                  <a:lnTo>
                    <a:pt x="558" y="15408"/>
                  </a:lnTo>
                  <a:close/>
                  <a:moveTo>
                    <a:pt x="483" y="16090"/>
                  </a:moveTo>
                  <a:lnTo>
                    <a:pt x="447" y="16434"/>
                  </a:lnTo>
                  <a:lnTo>
                    <a:pt x="550" y="16441"/>
                  </a:lnTo>
                  <a:lnTo>
                    <a:pt x="585" y="16102"/>
                  </a:lnTo>
                  <a:lnTo>
                    <a:pt x="483" y="16090"/>
                  </a:lnTo>
                  <a:close/>
                  <a:moveTo>
                    <a:pt x="412" y="16773"/>
                  </a:moveTo>
                  <a:lnTo>
                    <a:pt x="372" y="17116"/>
                  </a:lnTo>
                  <a:lnTo>
                    <a:pt x="475" y="17128"/>
                  </a:lnTo>
                  <a:lnTo>
                    <a:pt x="511" y="16785"/>
                  </a:lnTo>
                  <a:lnTo>
                    <a:pt x="412" y="16773"/>
                  </a:lnTo>
                  <a:close/>
                  <a:moveTo>
                    <a:pt x="337" y="17456"/>
                  </a:moveTo>
                  <a:lnTo>
                    <a:pt x="297" y="17799"/>
                  </a:lnTo>
                  <a:lnTo>
                    <a:pt x="400" y="17811"/>
                  </a:lnTo>
                  <a:lnTo>
                    <a:pt x="439" y="17468"/>
                  </a:lnTo>
                  <a:lnTo>
                    <a:pt x="337" y="17456"/>
                  </a:lnTo>
                  <a:close/>
                  <a:moveTo>
                    <a:pt x="261" y="18138"/>
                  </a:moveTo>
                  <a:lnTo>
                    <a:pt x="226" y="18481"/>
                  </a:lnTo>
                  <a:lnTo>
                    <a:pt x="329" y="18494"/>
                  </a:lnTo>
                  <a:lnTo>
                    <a:pt x="365" y="18150"/>
                  </a:lnTo>
                  <a:lnTo>
                    <a:pt x="261" y="18138"/>
                  </a:lnTo>
                  <a:close/>
                  <a:moveTo>
                    <a:pt x="187" y="18825"/>
                  </a:moveTo>
                  <a:lnTo>
                    <a:pt x="152" y="19164"/>
                  </a:lnTo>
                  <a:lnTo>
                    <a:pt x="254" y="19177"/>
                  </a:lnTo>
                  <a:lnTo>
                    <a:pt x="290" y="18833"/>
                  </a:lnTo>
                  <a:lnTo>
                    <a:pt x="187" y="18825"/>
                  </a:lnTo>
                  <a:close/>
                  <a:moveTo>
                    <a:pt x="116" y="19508"/>
                  </a:moveTo>
                  <a:lnTo>
                    <a:pt x="77" y="19847"/>
                  </a:lnTo>
                  <a:lnTo>
                    <a:pt x="179" y="19859"/>
                  </a:lnTo>
                  <a:lnTo>
                    <a:pt x="214" y="19519"/>
                  </a:lnTo>
                  <a:lnTo>
                    <a:pt x="116" y="19508"/>
                  </a:lnTo>
                  <a:close/>
                  <a:moveTo>
                    <a:pt x="41" y="20191"/>
                  </a:moveTo>
                  <a:lnTo>
                    <a:pt x="1" y="20534"/>
                  </a:lnTo>
                  <a:lnTo>
                    <a:pt x="104" y="20541"/>
                  </a:lnTo>
                  <a:lnTo>
                    <a:pt x="143" y="20202"/>
                  </a:lnTo>
                  <a:lnTo>
                    <a:pt x="41" y="20191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1288;p41">
              <a:extLst>
                <a:ext uri="{FF2B5EF4-FFF2-40B4-BE49-F238E27FC236}">
                  <a16:creationId xmlns:a16="http://schemas.microsoft.com/office/drawing/2014/main" id="{78B6FFCD-85A2-41AD-9307-3B7DF2275E35}"/>
                </a:ext>
              </a:extLst>
            </p:cNvPr>
            <p:cNvSpPr/>
            <p:nvPr/>
          </p:nvSpPr>
          <p:spPr>
            <a:xfrm flipH="1">
              <a:off x="1681700" y="2831845"/>
              <a:ext cx="590037" cy="110411"/>
            </a:xfrm>
            <a:custGeom>
              <a:avLst/>
              <a:gdLst/>
              <a:ahLst/>
              <a:cxnLst/>
              <a:rect l="l" t="t" r="r" b="b"/>
              <a:pathLst>
                <a:path w="11185" h="2093" extrusionOk="0">
                  <a:moveTo>
                    <a:pt x="16" y="1"/>
                  </a:moveTo>
                  <a:lnTo>
                    <a:pt x="0" y="103"/>
                  </a:lnTo>
                  <a:lnTo>
                    <a:pt x="339" y="163"/>
                  </a:lnTo>
                  <a:lnTo>
                    <a:pt x="355" y="61"/>
                  </a:lnTo>
                  <a:lnTo>
                    <a:pt x="16" y="1"/>
                  </a:lnTo>
                  <a:close/>
                  <a:moveTo>
                    <a:pt x="695" y="123"/>
                  </a:moveTo>
                  <a:lnTo>
                    <a:pt x="676" y="222"/>
                  </a:lnTo>
                  <a:lnTo>
                    <a:pt x="1015" y="285"/>
                  </a:lnTo>
                  <a:lnTo>
                    <a:pt x="1035" y="183"/>
                  </a:lnTo>
                  <a:lnTo>
                    <a:pt x="695" y="123"/>
                  </a:lnTo>
                  <a:close/>
                  <a:moveTo>
                    <a:pt x="1370" y="242"/>
                  </a:moveTo>
                  <a:lnTo>
                    <a:pt x="1354" y="345"/>
                  </a:lnTo>
                  <a:lnTo>
                    <a:pt x="1694" y="404"/>
                  </a:lnTo>
                  <a:lnTo>
                    <a:pt x="1709" y="301"/>
                  </a:lnTo>
                  <a:lnTo>
                    <a:pt x="1370" y="242"/>
                  </a:lnTo>
                  <a:close/>
                  <a:moveTo>
                    <a:pt x="2049" y="364"/>
                  </a:moveTo>
                  <a:lnTo>
                    <a:pt x="2029" y="467"/>
                  </a:lnTo>
                  <a:lnTo>
                    <a:pt x="2368" y="526"/>
                  </a:lnTo>
                  <a:lnTo>
                    <a:pt x="2388" y="423"/>
                  </a:lnTo>
                  <a:lnTo>
                    <a:pt x="2049" y="364"/>
                  </a:lnTo>
                  <a:close/>
                  <a:moveTo>
                    <a:pt x="2723" y="482"/>
                  </a:moveTo>
                  <a:lnTo>
                    <a:pt x="2707" y="585"/>
                  </a:lnTo>
                  <a:lnTo>
                    <a:pt x="3043" y="644"/>
                  </a:lnTo>
                  <a:lnTo>
                    <a:pt x="3062" y="546"/>
                  </a:lnTo>
                  <a:lnTo>
                    <a:pt x="2723" y="482"/>
                  </a:lnTo>
                  <a:close/>
                  <a:moveTo>
                    <a:pt x="3402" y="605"/>
                  </a:moveTo>
                  <a:lnTo>
                    <a:pt x="3383" y="708"/>
                  </a:lnTo>
                  <a:lnTo>
                    <a:pt x="3722" y="766"/>
                  </a:lnTo>
                  <a:lnTo>
                    <a:pt x="3738" y="664"/>
                  </a:lnTo>
                  <a:lnTo>
                    <a:pt x="3402" y="605"/>
                  </a:lnTo>
                  <a:close/>
                  <a:moveTo>
                    <a:pt x="4077" y="724"/>
                  </a:moveTo>
                  <a:lnTo>
                    <a:pt x="4062" y="826"/>
                  </a:lnTo>
                  <a:lnTo>
                    <a:pt x="4397" y="885"/>
                  </a:lnTo>
                  <a:lnTo>
                    <a:pt x="4417" y="786"/>
                  </a:lnTo>
                  <a:lnTo>
                    <a:pt x="4077" y="724"/>
                  </a:lnTo>
                  <a:close/>
                  <a:moveTo>
                    <a:pt x="4756" y="846"/>
                  </a:moveTo>
                  <a:lnTo>
                    <a:pt x="4736" y="948"/>
                  </a:lnTo>
                  <a:lnTo>
                    <a:pt x="5075" y="1008"/>
                  </a:lnTo>
                  <a:lnTo>
                    <a:pt x="5091" y="905"/>
                  </a:lnTo>
                  <a:lnTo>
                    <a:pt x="4756" y="846"/>
                  </a:lnTo>
                  <a:close/>
                  <a:moveTo>
                    <a:pt x="5430" y="968"/>
                  </a:moveTo>
                  <a:lnTo>
                    <a:pt x="5415" y="1067"/>
                  </a:lnTo>
                  <a:lnTo>
                    <a:pt x="5750" y="1130"/>
                  </a:lnTo>
                  <a:lnTo>
                    <a:pt x="5770" y="1027"/>
                  </a:lnTo>
                  <a:lnTo>
                    <a:pt x="5430" y="968"/>
                  </a:lnTo>
                  <a:close/>
                  <a:moveTo>
                    <a:pt x="6109" y="1086"/>
                  </a:moveTo>
                  <a:lnTo>
                    <a:pt x="6090" y="1189"/>
                  </a:lnTo>
                  <a:lnTo>
                    <a:pt x="6430" y="1248"/>
                  </a:lnTo>
                  <a:lnTo>
                    <a:pt x="6445" y="1145"/>
                  </a:lnTo>
                  <a:lnTo>
                    <a:pt x="6109" y="1086"/>
                  </a:lnTo>
                  <a:close/>
                  <a:moveTo>
                    <a:pt x="6785" y="1209"/>
                  </a:moveTo>
                  <a:lnTo>
                    <a:pt x="6769" y="1307"/>
                  </a:lnTo>
                  <a:lnTo>
                    <a:pt x="7104" y="1371"/>
                  </a:lnTo>
                  <a:lnTo>
                    <a:pt x="7124" y="1268"/>
                  </a:lnTo>
                  <a:lnTo>
                    <a:pt x="6785" y="1209"/>
                  </a:lnTo>
                  <a:close/>
                  <a:moveTo>
                    <a:pt x="7463" y="1327"/>
                  </a:moveTo>
                  <a:lnTo>
                    <a:pt x="7443" y="1429"/>
                  </a:lnTo>
                  <a:lnTo>
                    <a:pt x="7783" y="1489"/>
                  </a:lnTo>
                  <a:lnTo>
                    <a:pt x="7798" y="1387"/>
                  </a:lnTo>
                  <a:lnTo>
                    <a:pt x="7463" y="1327"/>
                  </a:lnTo>
                  <a:close/>
                  <a:moveTo>
                    <a:pt x="8138" y="1449"/>
                  </a:moveTo>
                  <a:lnTo>
                    <a:pt x="8118" y="1548"/>
                  </a:lnTo>
                  <a:lnTo>
                    <a:pt x="8457" y="1611"/>
                  </a:lnTo>
                  <a:lnTo>
                    <a:pt x="8477" y="1509"/>
                  </a:lnTo>
                  <a:lnTo>
                    <a:pt x="8138" y="1449"/>
                  </a:lnTo>
                  <a:close/>
                  <a:moveTo>
                    <a:pt x="8816" y="1568"/>
                  </a:moveTo>
                  <a:lnTo>
                    <a:pt x="8797" y="1671"/>
                  </a:lnTo>
                  <a:lnTo>
                    <a:pt x="9137" y="1730"/>
                  </a:lnTo>
                  <a:lnTo>
                    <a:pt x="9153" y="1631"/>
                  </a:lnTo>
                  <a:lnTo>
                    <a:pt x="8816" y="1568"/>
                  </a:lnTo>
                  <a:close/>
                  <a:moveTo>
                    <a:pt x="9492" y="1690"/>
                  </a:moveTo>
                  <a:lnTo>
                    <a:pt x="9472" y="1793"/>
                  </a:lnTo>
                  <a:lnTo>
                    <a:pt x="9811" y="1852"/>
                  </a:lnTo>
                  <a:lnTo>
                    <a:pt x="9831" y="1749"/>
                  </a:lnTo>
                  <a:lnTo>
                    <a:pt x="9492" y="1690"/>
                  </a:lnTo>
                  <a:close/>
                  <a:moveTo>
                    <a:pt x="10166" y="1808"/>
                  </a:moveTo>
                  <a:lnTo>
                    <a:pt x="10151" y="1911"/>
                  </a:lnTo>
                  <a:lnTo>
                    <a:pt x="10490" y="1970"/>
                  </a:lnTo>
                  <a:lnTo>
                    <a:pt x="10506" y="1872"/>
                  </a:lnTo>
                  <a:lnTo>
                    <a:pt x="10166" y="1808"/>
                  </a:lnTo>
                  <a:close/>
                  <a:moveTo>
                    <a:pt x="10845" y="1931"/>
                  </a:moveTo>
                  <a:lnTo>
                    <a:pt x="10825" y="2034"/>
                  </a:lnTo>
                  <a:lnTo>
                    <a:pt x="11165" y="2092"/>
                  </a:lnTo>
                  <a:lnTo>
                    <a:pt x="11184" y="1990"/>
                  </a:lnTo>
                  <a:lnTo>
                    <a:pt x="10845" y="1931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1289;p41">
              <a:extLst>
                <a:ext uri="{FF2B5EF4-FFF2-40B4-BE49-F238E27FC236}">
                  <a16:creationId xmlns:a16="http://schemas.microsoft.com/office/drawing/2014/main" id="{CAD22215-1E65-40E9-A48A-6608FD7C9BDA}"/>
                </a:ext>
              </a:extLst>
            </p:cNvPr>
            <p:cNvSpPr/>
            <p:nvPr/>
          </p:nvSpPr>
          <p:spPr>
            <a:xfrm flipH="1">
              <a:off x="1753709" y="2865606"/>
              <a:ext cx="518030" cy="101443"/>
            </a:xfrm>
            <a:custGeom>
              <a:avLst/>
              <a:gdLst/>
              <a:ahLst/>
              <a:cxnLst/>
              <a:rect l="l" t="t" r="r" b="b"/>
              <a:pathLst>
                <a:path w="9820" h="1923" extrusionOk="0">
                  <a:moveTo>
                    <a:pt x="20" y="0"/>
                  </a:moveTo>
                  <a:lnTo>
                    <a:pt x="0" y="103"/>
                  </a:lnTo>
                  <a:lnTo>
                    <a:pt x="336" y="162"/>
                  </a:lnTo>
                  <a:lnTo>
                    <a:pt x="355" y="64"/>
                  </a:lnTo>
                  <a:lnTo>
                    <a:pt x="20" y="0"/>
                  </a:lnTo>
                  <a:close/>
                  <a:moveTo>
                    <a:pt x="695" y="126"/>
                  </a:moveTo>
                  <a:lnTo>
                    <a:pt x="676" y="226"/>
                  </a:lnTo>
                  <a:lnTo>
                    <a:pt x="1015" y="288"/>
                  </a:lnTo>
                  <a:lnTo>
                    <a:pt x="1031" y="190"/>
                  </a:lnTo>
                  <a:lnTo>
                    <a:pt x="695" y="126"/>
                  </a:lnTo>
                  <a:close/>
                  <a:moveTo>
                    <a:pt x="1370" y="249"/>
                  </a:moveTo>
                  <a:lnTo>
                    <a:pt x="1350" y="352"/>
                  </a:lnTo>
                  <a:lnTo>
                    <a:pt x="1689" y="415"/>
                  </a:lnTo>
                  <a:lnTo>
                    <a:pt x="1709" y="312"/>
                  </a:lnTo>
                  <a:lnTo>
                    <a:pt x="1370" y="249"/>
                  </a:lnTo>
                  <a:close/>
                  <a:moveTo>
                    <a:pt x="2044" y="375"/>
                  </a:moveTo>
                  <a:lnTo>
                    <a:pt x="2025" y="478"/>
                  </a:lnTo>
                  <a:lnTo>
                    <a:pt x="2364" y="541"/>
                  </a:lnTo>
                  <a:lnTo>
                    <a:pt x="2384" y="439"/>
                  </a:lnTo>
                  <a:lnTo>
                    <a:pt x="2044" y="375"/>
                  </a:lnTo>
                  <a:close/>
                  <a:moveTo>
                    <a:pt x="2720" y="501"/>
                  </a:moveTo>
                  <a:lnTo>
                    <a:pt x="2703" y="605"/>
                  </a:lnTo>
                  <a:lnTo>
                    <a:pt x="3039" y="667"/>
                  </a:lnTo>
                  <a:lnTo>
                    <a:pt x="3059" y="565"/>
                  </a:lnTo>
                  <a:lnTo>
                    <a:pt x="2720" y="501"/>
                  </a:lnTo>
                  <a:close/>
                  <a:moveTo>
                    <a:pt x="3399" y="628"/>
                  </a:moveTo>
                  <a:lnTo>
                    <a:pt x="3379" y="731"/>
                  </a:lnTo>
                  <a:lnTo>
                    <a:pt x="3718" y="789"/>
                  </a:lnTo>
                  <a:lnTo>
                    <a:pt x="3734" y="691"/>
                  </a:lnTo>
                  <a:lnTo>
                    <a:pt x="3399" y="628"/>
                  </a:lnTo>
                  <a:close/>
                  <a:moveTo>
                    <a:pt x="4073" y="754"/>
                  </a:moveTo>
                  <a:lnTo>
                    <a:pt x="4053" y="853"/>
                  </a:lnTo>
                  <a:lnTo>
                    <a:pt x="4393" y="916"/>
                  </a:lnTo>
                  <a:lnTo>
                    <a:pt x="4412" y="818"/>
                  </a:lnTo>
                  <a:lnTo>
                    <a:pt x="4073" y="754"/>
                  </a:lnTo>
                  <a:close/>
                  <a:moveTo>
                    <a:pt x="4748" y="876"/>
                  </a:moveTo>
                  <a:lnTo>
                    <a:pt x="4728" y="979"/>
                  </a:lnTo>
                  <a:lnTo>
                    <a:pt x="5068" y="1042"/>
                  </a:lnTo>
                  <a:lnTo>
                    <a:pt x="5087" y="940"/>
                  </a:lnTo>
                  <a:lnTo>
                    <a:pt x="4748" y="876"/>
                  </a:lnTo>
                  <a:close/>
                  <a:moveTo>
                    <a:pt x="5423" y="1002"/>
                  </a:moveTo>
                  <a:lnTo>
                    <a:pt x="5407" y="1106"/>
                  </a:lnTo>
                  <a:lnTo>
                    <a:pt x="5743" y="1168"/>
                  </a:lnTo>
                  <a:lnTo>
                    <a:pt x="5762" y="1066"/>
                  </a:lnTo>
                  <a:lnTo>
                    <a:pt x="5423" y="1002"/>
                  </a:lnTo>
                  <a:close/>
                  <a:moveTo>
                    <a:pt x="6102" y="1129"/>
                  </a:moveTo>
                  <a:lnTo>
                    <a:pt x="6082" y="1232"/>
                  </a:lnTo>
                  <a:lnTo>
                    <a:pt x="6421" y="1295"/>
                  </a:lnTo>
                  <a:lnTo>
                    <a:pt x="6437" y="1192"/>
                  </a:lnTo>
                  <a:lnTo>
                    <a:pt x="6102" y="1129"/>
                  </a:lnTo>
                  <a:close/>
                  <a:moveTo>
                    <a:pt x="6776" y="1255"/>
                  </a:moveTo>
                  <a:lnTo>
                    <a:pt x="6756" y="1354"/>
                  </a:lnTo>
                  <a:lnTo>
                    <a:pt x="7096" y="1417"/>
                  </a:lnTo>
                  <a:lnTo>
                    <a:pt x="7116" y="1319"/>
                  </a:lnTo>
                  <a:lnTo>
                    <a:pt x="6776" y="1255"/>
                  </a:lnTo>
                  <a:close/>
                  <a:moveTo>
                    <a:pt x="7452" y="1381"/>
                  </a:moveTo>
                  <a:lnTo>
                    <a:pt x="7432" y="1481"/>
                  </a:lnTo>
                  <a:lnTo>
                    <a:pt x="7771" y="1543"/>
                  </a:lnTo>
                  <a:lnTo>
                    <a:pt x="7791" y="1445"/>
                  </a:lnTo>
                  <a:lnTo>
                    <a:pt x="7452" y="1381"/>
                  </a:lnTo>
                  <a:close/>
                  <a:moveTo>
                    <a:pt x="8126" y="1504"/>
                  </a:moveTo>
                  <a:lnTo>
                    <a:pt x="8111" y="1607"/>
                  </a:lnTo>
                  <a:lnTo>
                    <a:pt x="8446" y="1670"/>
                  </a:lnTo>
                  <a:lnTo>
                    <a:pt x="8466" y="1567"/>
                  </a:lnTo>
                  <a:lnTo>
                    <a:pt x="8126" y="1504"/>
                  </a:lnTo>
                  <a:close/>
                  <a:moveTo>
                    <a:pt x="8805" y="1630"/>
                  </a:moveTo>
                  <a:lnTo>
                    <a:pt x="8785" y="1733"/>
                  </a:lnTo>
                  <a:lnTo>
                    <a:pt x="9124" y="1796"/>
                  </a:lnTo>
                  <a:lnTo>
                    <a:pt x="9140" y="1694"/>
                  </a:lnTo>
                  <a:lnTo>
                    <a:pt x="8805" y="1630"/>
                  </a:lnTo>
                  <a:close/>
                  <a:moveTo>
                    <a:pt x="9479" y="1756"/>
                  </a:moveTo>
                  <a:lnTo>
                    <a:pt x="9460" y="1860"/>
                  </a:lnTo>
                  <a:lnTo>
                    <a:pt x="9800" y="1922"/>
                  </a:lnTo>
                  <a:lnTo>
                    <a:pt x="9819" y="1820"/>
                  </a:lnTo>
                  <a:lnTo>
                    <a:pt x="9479" y="1756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1290;p41">
              <a:extLst>
                <a:ext uri="{FF2B5EF4-FFF2-40B4-BE49-F238E27FC236}">
                  <a16:creationId xmlns:a16="http://schemas.microsoft.com/office/drawing/2014/main" id="{5BBD0825-AA5C-44C9-BF10-526B1156A721}"/>
                </a:ext>
              </a:extLst>
            </p:cNvPr>
            <p:cNvSpPr/>
            <p:nvPr/>
          </p:nvSpPr>
          <p:spPr>
            <a:xfrm flipH="1">
              <a:off x="2105357" y="2365358"/>
              <a:ext cx="13610" cy="12291"/>
            </a:xfrm>
            <a:custGeom>
              <a:avLst/>
              <a:gdLst/>
              <a:ahLst/>
              <a:cxnLst/>
              <a:rect l="l" t="t" r="r" b="b"/>
              <a:pathLst>
                <a:path w="258" h="233" extrusionOk="0">
                  <a:moveTo>
                    <a:pt x="37" y="0"/>
                  </a:moveTo>
                  <a:lnTo>
                    <a:pt x="1" y="217"/>
                  </a:lnTo>
                  <a:lnTo>
                    <a:pt x="104" y="232"/>
                  </a:lnTo>
                  <a:lnTo>
                    <a:pt x="124" y="110"/>
                  </a:lnTo>
                  <a:lnTo>
                    <a:pt x="250" y="119"/>
                  </a:lnTo>
                  <a:lnTo>
                    <a:pt x="257" y="1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1291;p41">
              <a:extLst>
                <a:ext uri="{FF2B5EF4-FFF2-40B4-BE49-F238E27FC236}">
                  <a16:creationId xmlns:a16="http://schemas.microsoft.com/office/drawing/2014/main" id="{7658ECF9-9D3A-4407-BF4A-887EDFA70F5D}"/>
                </a:ext>
              </a:extLst>
            </p:cNvPr>
            <p:cNvSpPr/>
            <p:nvPr/>
          </p:nvSpPr>
          <p:spPr>
            <a:xfrm flipH="1">
              <a:off x="2116804" y="2395057"/>
              <a:ext cx="59610" cy="312822"/>
            </a:xfrm>
            <a:custGeom>
              <a:avLst/>
              <a:gdLst/>
              <a:ahLst/>
              <a:cxnLst/>
              <a:rect l="l" t="t" r="r" b="b"/>
              <a:pathLst>
                <a:path w="1130" h="5930" extrusionOk="0">
                  <a:moveTo>
                    <a:pt x="1031" y="1"/>
                  </a:moveTo>
                  <a:lnTo>
                    <a:pt x="967" y="349"/>
                  </a:lnTo>
                  <a:lnTo>
                    <a:pt x="1071" y="365"/>
                  </a:lnTo>
                  <a:lnTo>
                    <a:pt x="1129" y="17"/>
                  </a:lnTo>
                  <a:lnTo>
                    <a:pt x="1031" y="1"/>
                  </a:lnTo>
                  <a:close/>
                  <a:moveTo>
                    <a:pt x="909" y="696"/>
                  </a:moveTo>
                  <a:lnTo>
                    <a:pt x="849" y="1043"/>
                  </a:lnTo>
                  <a:lnTo>
                    <a:pt x="948" y="1059"/>
                  </a:lnTo>
                  <a:lnTo>
                    <a:pt x="1011" y="711"/>
                  </a:lnTo>
                  <a:lnTo>
                    <a:pt x="909" y="696"/>
                  </a:lnTo>
                  <a:close/>
                  <a:moveTo>
                    <a:pt x="787" y="1390"/>
                  </a:moveTo>
                  <a:lnTo>
                    <a:pt x="727" y="1738"/>
                  </a:lnTo>
                  <a:lnTo>
                    <a:pt x="829" y="1758"/>
                  </a:lnTo>
                  <a:lnTo>
                    <a:pt x="889" y="1410"/>
                  </a:lnTo>
                  <a:lnTo>
                    <a:pt x="787" y="1390"/>
                  </a:lnTo>
                  <a:close/>
                  <a:moveTo>
                    <a:pt x="663" y="2085"/>
                  </a:moveTo>
                  <a:lnTo>
                    <a:pt x="605" y="2432"/>
                  </a:lnTo>
                  <a:lnTo>
                    <a:pt x="707" y="2452"/>
                  </a:lnTo>
                  <a:lnTo>
                    <a:pt x="767" y="2105"/>
                  </a:lnTo>
                  <a:lnTo>
                    <a:pt x="663" y="2085"/>
                  </a:lnTo>
                  <a:close/>
                  <a:moveTo>
                    <a:pt x="545" y="2780"/>
                  </a:moveTo>
                  <a:lnTo>
                    <a:pt x="483" y="3127"/>
                  </a:lnTo>
                  <a:lnTo>
                    <a:pt x="585" y="3146"/>
                  </a:lnTo>
                  <a:lnTo>
                    <a:pt x="648" y="2800"/>
                  </a:lnTo>
                  <a:lnTo>
                    <a:pt x="545" y="2780"/>
                  </a:lnTo>
                  <a:close/>
                  <a:moveTo>
                    <a:pt x="423" y="3478"/>
                  </a:moveTo>
                  <a:lnTo>
                    <a:pt x="364" y="3826"/>
                  </a:lnTo>
                  <a:lnTo>
                    <a:pt x="466" y="3842"/>
                  </a:lnTo>
                  <a:lnTo>
                    <a:pt x="526" y="3494"/>
                  </a:lnTo>
                  <a:lnTo>
                    <a:pt x="423" y="3478"/>
                  </a:lnTo>
                  <a:close/>
                  <a:moveTo>
                    <a:pt x="301" y="4173"/>
                  </a:moveTo>
                  <a:lnTo>
                    <a:pt x="242" y="4520"/>
                  </a:lnTo>
                  <a:lnTo>
                    <a:pt x="344" y="4536"/>
                  </a:lnTo>
                  <a:lnTo>
                    <a:pt x="403" y="4188"/>
                  </a:lnTo>
                  <a:lnTo>
                    <a:pt x="301" y="4173"/>
                  </a:lnTo>
                  <a:close/>
                  <a:moveTo>
                    <a:pt x="182" y="4867"/>
                  </a:moveTo>
                  <a:lnTo>
                    <a:pt x="119" y="5215"/>
                  </a:lnTo>
                  <a:lnTo>
                    <a:pt x="222" y="5230"/>
                  </a:lnTo>
                  <a:lnTo>
                    <a:pt x="281" y="4884"/>
                  </a:lnTo>
                  <a:lnTo>
                    <a:pt x="182" y="4867"/>
                  </a:lnTo>
                  <a:close/>
                  <a:moveTo>
                    <a:pt x="60" y="5562"/>
                  </a:moveTo>
                  <a:lnTo>
                    <a:pt x="0" y="5909"/>
                  </a:lnTo>
                  <a:lnTo>
                    <a:pt x="100" y="5929"/>
                  </a:lnTo>
                  <a:lnTo>
                    <a:pt x="162" y="5582"/>
                  </a:lnTo>
                  <a:lnTo>
                    <a:pt x="60" y="5562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1292;p41">
              <a:extLst>
                <a:ext uri="{FF2B5EF4-FFF2-40B4-BE49-F238E27FC236}">
                  <a16:creationId xmlns:a16="http://schemas.microsoft.com/office/drawing/2014/main" id="{70427D1A-AA6A-4AF2-9880-F15A95C7D76B}"/>
                </a:ext>
              </a:extLst>
            </p:cNvPr>
            <p:cNvSpPr/>
            <p:nvPr/>
          </p:nvSpPr>
          <p:spPr>
            <a:xfrm flipH="1">
              <a:off x="2169082" y="2725074"/>
              <a:ext cx="12555" cy="13557"/>
            </a:xfrm>
            <a:custGeom>
              <a:avLst/>
              <a:gdLst/>
              <a:ahLst/>
              <a:cxnLst/>
              <a:rect l="l" t="t" r="r" b="b"/>
              <a:pathLst>
                <a:path w="238" h="257" extrusionOk="0">
                  <a:moveTo>
                    <a:pt x="37" y="1"/>
                  </a:moveTo>
                  <a:lnTo>
                    <a:pt x="1" y="222"/>
                  </a:lnTo>
                  <a:lnTo>
                    <a:pt x="223" y="257"/>
                  </a:lnTo>
                  <a:lnTo>
                    <a:pt x="238" y="158"/>
                  </a:lnTo>
                  <a:lnTo>
                    <a:pt x="119" y="138"/>
                  </a:lnTo>
                  <a:lnTo>
                    <a:pt x="139" y="2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1293;p41">
              <a:extLst>
                <a:ext uri="{FF2B5EF4-FFF2-40B4-BE49-F238E27FC236}">
                  <a16:creationId xmlns:a16="http://schemas.microsoft.com/office/drawing/2014/main" id="{9B21A19B-3DE2-49B3-B313-9D0E760FA178}"/>
                </a:ext>
              </a:extLst>
            </p:cNvPr>
            <p:cNvSpPr/>
            <p:nvPr/>
          </p:nvSpPr>
          <p:spPr>
            <a:xfrm flipH="1">
              <a:off x="1859266" y="2736100"/>
              <a:ext cx="293620" cy="53544"/>
            </a:xfrm>
            <a:custGeom>
              <a:avLst/>
              <a:gdLst/>
              <a:ahLst/>
              <a:cxnLst/>
              <a:rect l="l" t="t" r="r" b="b"/>
              <a:pathLst>
                <a:path w="5566" h="1015" extrusionOk="0">
                  <a:moveTo>
                    <a:pt x="20" y="0"/>
                  </a:moveTo>
                  <a:lnTo>
                    <a:pt x="1" y="104"/>
                  </a:lnTo>
                  <a:lnTo>
                    <a:pt x="328" y="158"/>
                  </a:lnTo>
                  <a:lnTo>
                    <a:pt x="344" y="56"/>
                  </a:lnTo>
                  <a:lnTo>
                    <a:pt x="20" y="0"/>
                  </a:lnTo>
                  <a:close/>
                  <a:moveTo>
                    <a:pt x="672" y="107"/>
                  </a:moveTo>
                  <a:lnTo>
                    <a:pt x="656" y="210"/>
                  </a:lnTo>
                  <a:lnTo>
                    <a:pt x="980" y="266"/>
                  </a:lnTo>
                  <a:lnTo>
                    <a:pt x="999" y="162"/>
                  </a:lnTo>
                  <a:lnTo>
                    <a:pt x="672" y="107"/>
                  </a:lnTo>
                  <a:close/>
                  <a:moveTo>
                    <a:pt x="1323" y="218"/>
                  </a:moveTo>
                  <a:lnTo>
                    <a:pt x="1307" y="317"/>
                  </a:lnTo>
                  <a:lnTo>
                    <a:pt x="1634" y="372"/>
                  </a:lnTo>
                  <a:lnTo>
                    <a:pt x="1650" y="269"/>
                  </a:lnTo>
                  <a:lnTo>
                    <a:pt x="1323" y="218"/>
                  </a:lnTo>
                  <a:close/>
                  <a:moveTo>
                    <a:pt x="1978" y="324"/>
                  </a:moveTo>
                  <a:lnTo>
                    <a:pt x="1958" y="423"/>
                  </a:lnTo>
                  <a:lnTo>
                    <a:pt x="2286" y="479"/>
                  </a:lnTo>
                  <a:lnTo>
                    <a:pt x="2301" y="375"/>
                  </a:lnTo>
                  <a:lnTo>
                    <a:pt x="1978" y="324"/>
                  </a:lnTo>
                  <a:close/>
                  <a:moveTo>
                    <a:pt x="2629" y="431"/>
                  </a:moveTo>
                  <a:lnTo>
                    <a:pt x="2614" y="534"/>
                  </a:lnTo>
                  <a:lnTo>
                    <a:pt x="2937" y="585"/>
                  </a:lnTo>
                  <a:lnTo>
                    <a:pt x="2957" y="486"/>
                  </a:lnTo>
                  <a:lnTo>
                    <a:pt x="2629" y="431"/>
                  </a:lnTo>
                  <a:close/>
                  <a:moveTo>
                    <a:pt x="3281" y="537"/>
                  </a:moveTo>
                  <a:lnTo>
                    <a:pt x="3264" y="640"/>
                  </a:lnTo>
                  <a:lnTo>
                    <a:pt x="3592" y="692"/>
                  </a:lnTo>
                  <a:lnTo>
                    <a:pt x="3608" y="592"/>
                  </a:lnTo>
                  <a:lnTo>
                    <a:pt x="3281" y="537"/>
                  </a:lnTo>
                  <a:close/>
                  <a:moveTo>
                    <a:pt x="3935" y="644"/>
                  </a:moveTo>
                  <a:lnTo>
                    <a:pt x="3916" y="747"/>
                  </a:lnTo>
                  <a:lnTo>
                    <a:pt x="4243" y="802"/>
                  </a:lnTo>
                  <a:lnTo>
                    <a:pt x="4259" y="699"/>
                  </a:lnTo>
                  <a:lnTo>
                    <a:pt x="3935" y="644"/>
                  </a:lnTo>
                  <a:close/>
                  <a:moveTo>
                    <a:pt x="4587" y="750"/>
                  </a:moveTo>
                  <a:lnTo>
                    <a:pt x="4571" y="853"/>
                  </a:lnTo>
                  <a:lnTo>
                    <a:pt x="4895" y="909"/>
                  </a:lnTo>
                  <a:lnTo>
                    <a:pt x="4914" y="805"/>
                  </a:lnTo>
                  <a:lnTo>
                    <a:pt x="4587" y="750"/>
                  </a:lnTo>
                  <a:close/>
                  <a:moveTo>
                    <a:pt x="5237" y="861"/>
                  </a:moveTo>
                  <a:lnTo>
                    <a:pt x="5222" y="960"/>
                  </a:lnTo>
                  <a:lnTo>
                    <a:pt x="5550" y="1015"/>
                  </a:lnTo>
                  <a:lnTo>
                    <a:pt x="5565" y="912"/>
                  </a:lnTo>
                  <a:lnTo>
                    <a:pt x="5237" y="861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1294;p41">
              <a:extLst>
                <a:ext uri="{FF2B5EF4-FFF2-40B4-BE49-F238E27FC236}">
                  <a16:creationId xmlns:a16="http://schemas.microsoft.com/office/drawing/2014/main" id="{AFE6CC94-3D61-4A07-B0F3-CFF14AA1C9E2}"/>
                </a:ext>
              </a:extLst>
            </p:cNvPr>
            <p:cNvSpPr/>
            <p:nvPr/>
          </p:nvSpPr>
          <p:spPr>
            <a:xfrm flipH="1">
              <a:off x="1830097" y="2781889"/>
              <a:ext cx="12819" cy="12555"/>
            </a:xfrm>
            <a:custGeom>
              <a:avLst/>
              <a:gdLst/>
              <a:ahLst/>
              <a:cxnLst/>
              <a:rect l="l" t="t" r="r" b="b"/>
              <a:pathLst>
                <a:path w="243" h="238" extrusionOk="0">
                  <a:moveTo>
                    <a:pt x="139" y="1"/>
                  </a:moveTo>
                  <a:lnTo>
                    <a:pt x="131" y="119"/>
                  </a:lnTo>
                  <a:lnTo>
                    <a:pt x="17" y="99"/>
                  </a:lnTo>
                  <a:lnTo>
                    <a:pt x="1" y="203"/>
                  </a:lnTo>
                  <a:lnTo>
                    <a:pt x="222" y="238"/>
                  </a:lnTo>
                  <a:lnTo>
                    <a:pt x="242" y="8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1295;p41">
              <a:extLst>
                <a:ext uri="{FF2B5EF4-FFF2-40B4-BE49-F238E27FC236}">
                  <a16:creationId xmlns:a16="http://schemas.microsoft.com/office/drawing/2014/main" id="{2EDABA71-2C7C-42AD-B8C6-397C85F48070}"/>
                </a:ext>
              </a:extLst>
            </p:cNvPr>
            <p:cNvSpPr/>
            <p:nvPr/>
          </p:nvSpPr>
          <p:spPr>
            <a:xfrm flipH="1">
              <a:off x="1799553" y="2414681"/>
              <a:ext cx="34342" cy="349380"/>
            </a:xfrm>
            <a:custGeom>
              <a:avLst/>
              <a:gdLst/>
              <a:ahLst/>
              <a:cxnLst/>
              <a:rect l="l" t="t" r="r" b="b"/>
              <a:pathLst>
                <a:path w="651" h="6623" extrusionOk="0">
                  <a:moveTo>
                    <a:pt x="549" y="0"/>
                  </a:moveTo>
                  <a:lnTo>
                    <a:pt x="521" y="348"/>
                  </a:lnTo>
                  <a:lnTo>
                    <a:pt x="623" y="355"/>
                  </a:lnTo>
                  <a:lnTo>
                    <a:pt x="651" y="8"/>
                  </a:lnTo>
                  <a:lnTo>
                    <a:pt x="549" y="0"/>
                  </a:lnTo>
                  <a:close/>
                  <a:moveTo>
                    <a:pt x="489" y="695"/>
                  </a:moveTo>
                  <a:lnTo>
                    <a:pt x="461" y="1046"/>
                  </a:lnTo>
                  <a:lnTo>
                    <a:pt x="564" y="1054"/>
                  </a:lnTo>
                  <a:lnTo>
                    <a:pt x="592" y="707"/>
                  </a:lnTo>
                  <a:lnTo>
                    <a:pt x="489" y="695"/>
                  </a:lnTo>
                  <a:close/>
                  <a:moveTo>
                    <a:pt x="434" y="1394"/>
                  </a:moveTo>
                  <a:lnTo>
                    <a:pt x="403" y="1741"/>
                  </a:lnTo>
                  <a:lnTo>
                    <a:pt x="505" y="1749"/>
                  </a:lnTo>
                  <a:lnTo>
                    <a:pt x="536" y="1401"/>
                  </a:lnTo>
                  <a:lnTo>
                    <a:pt x="434" y="1394"/>
                  </a:lnTo>
                  <a:close/>
                  <a:moveTo>
                    <a:pt x="374" y="2088"/>
                  </a:moveTo>
                  <a:lnTo>
                    <a:pt x="347" y="2439"/>
                  </a:lnTo>
                  <a:lnTo>
                    <a:pt x="450" y="2447"/>
                  </a:lnTo>
                  <a:lnTo>
                    <a:pt x="478" y="2096"/>
                  </a:lnTo>
                  <a:lnTo>
                    <a:pt x="374" y="2088"/>
                  </a:lnTo>
                  <a:close/>
                  <a:moveTo>
                    <a:pt x="316" y="2787"/>
                  </a:moveTo>
                  <a:lnTo>
                    <a:pt x="288" y="3133"/>
                  </a:lnTo>
                  <a:lnTo>
                    <a:pt x="390" y="3142"/>
                  </a:lnTo>
                  <a:lnTo>
                    <a:pt x="418" y="2794"/>
                  </a:lnTo>
                  <a:lnTo>
                    <a:pt x="316" y="2787"/>
                  </a:lnTo>
                  <a:close/>
                  <a:moveTo>
                    <a:pt x="261" y="3481"/>
                  </a:moveTo>
                  <a:lnTo>
                    <a:pt x="228" y="3829"/>
                  </a:lnTo>
                  <a:lnTo>
                    <a:pt x="332" y="3840"/>
                  </a:lnTo>
                  <a:lnTo>
                    <a:pt x="363" y="3489"/>
                  </a:lnTo>
                  <a:lnTo>
                    <a:pt x="261" y="3481"/>
                  </a:lnTo>
                  <a:close/>
                  <a:moveTo>
                    <a:pt x="201" y="4180"/>
                  </a:moveTo>
                  <a:lnTo>
                    <a:pt x="174" y="4527"/>
                  </a:lnTo>
                  <a:lnTo>
                    <a:pt x="276" y="4535"/>
                  </a:lnTo>
                  <a:lnTo>
                    <a:pt x="303" y="4188"/>
                  </a:lnTo>
                  <a:lnTo>
                    <a:pt x="201" y="4180"/>
                  </a:lnTo>
                  <a:close/>
                  <a:moveTo>
                    <a:pt x="142" y="4874"/>
                  </a:moveTo>
                  <a:lnTo>
                    <a:pt x="114" y="5222"/>
                  </a:lnTo>
                  <a:lnTo>
                    <a:pt x="217" y="5229"/>
                  </a:lnTo>
                  <a:lnTo>
                    <a:pt x="245" y="4882"/>
                  </a:lnTo>
                  <a:lnTo>
                    <a:pt x="142" y="4874"/>
                  </a:lnTo>
                  <a:close/>
                  <a:moveTo>
                    <a:pt x="86" y="5569"/>
                  </a:moveTo>
                  <a:lnTo>
                    <a:pt x="55" y="5920"/>
                  </a:lnTo>
                  <a:lnTo>
                    <a:pt x="157" y="5928"/>
                  </a:lnTo>
                  <a:lnTo>
                    <a:pt x="190" y="5581"/>
                  </a:lnTo>
                  <a:lnTo>
                    <a:pt x="86" y="5569"/>
                  </a:lnTo>
                  <a:close/>
                  <a:moveTo>
                    <a:pt x="28" y="6268"/>
                  </a:moveTo>
                  <a:lnTo>
                    <a:pt x="0" y="6614"/>
                  </a:lnTo>
                  <a:lnTo>
                    <a:pt x="102" y="6623"/>
                  </a:lnTo>
                  <a:lnTo>
                    <a:pt x="130" y="6275"/>
                  </a:lnTo>
                  <a:lnTo>
                    <a:pt x="28" y="6268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1296;p41">
              <a:extLst>
                <a:ext uri="{FF2B5EF4-FFF2-40B4-BE49-F238E27FC236}">
                  <a16:creationId xmlns:a16="http://schemas.microsoft.com/office/drawing/2014/main" id="{01AD4D38-6CD2-4994-B35A-4ADB500969AF}"/>
                </a:ext>
              </a:extLst>
            </p:cNvPr>
            <p:cNvSpPr/>
            <p:nvPr/>
          </p:nvSpPr>
          <p:spPr>
            <a:xfrm flipH="1">
              <a:off x="1797021" y="2384296"/>
              <a:ext cx="12133" cy="12555"/>
            </a:xfrm>
            <a:custGeom>
              <a:avLst/>
              <a:gdLst/>
              <a:ahLst/>
              <a:cxnLst/>
              <a:rect l="l" t="t" r="r" b="b"/>
              <a:pathLst>
                <a:path w="230" h="238" extrusionOk="0">
                  <a:moveTo>
                    <a:pt x="5" y="0"/>
                  </a:moveTo>
                  <a:lnTo>
                    <a:pt x="0" y="103"/>
                  </a:lnTo>
                  <a:lnTo>
                    <a:pt x="118" y="110"/>
                  </a:lnTo>
                  <a:lnTo>
                    <a:pt x="107" y="229"/>
                  </a:lnTo>
                  <a:lnTo>
                    <a:pt x="209" y="237"/>
                  </a:lnTo>
                  <a:lnTo>
                    <a:pt x="229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1297;p41">
              <a:extLst>
                <a:ext uri="{FF2B5EF4-FFF2-40B4-BE49-F238E27FC236}">
                  <a16:creationId xmlns:a16="http://schemas.microsoft.com/office/drawing/2014/main" id="{C2A1639A-FD96-401F-89F1-476CB8977B8A}"/>
                </a:ext>
              </a:extLst>
            </p:cNvPr>
            <p:cNvSpPr/>
            <p:nvPr/>
          </p:nvSpPr>
          <p:spPr>
            <a:xfrm flipH="1">
              <a:off x="1826138" y="2367204"/>
              <a:ext cx="262180" cy="21470"/>
            </a:xfrm>
            <a:custGeom>
              <a:avLst/>
              <a:gdLst/>
              <a:ahLst/>
              <a:cxnLst/>
              <a:rect l="l" t="t" r="r" b="b"/>
              <a:pathLst>
                <a:path w="4970" h="407" extrusionOk="0">
                  <a:moveTo>
                    <a:pt x="4" y="0"/>
                  </a:moveTo>
                  <a:lnTo>
                    <a:pt x="0" y="103"/>
                  </a:lnTo>
                  <a:lnTo>
                    <a:pt x="328" y="123"/>
                  </a:lnTo>
                  <a:lnTo>
                    <a:pt x="336" y="20"/>
                  </a:lnTo>
                  <a:lnTo>
                    <a:pt x="4" y="0"/>
                  </a:lnTo>
                  <a:close/>
                  <a:moveTo>
                    <a:pt x="667" y="40"/>
                  </a:moveTo>
                  <a:lnTo>
                    <a:pt x="659" y="143"/>
                  </a:lnTo>
                  <a:lnTo>
                    <a:pt x="991" y="162"/>
                  </a:lnTo>
                  <a:lnTo>
                    <a:pt x="999" y="60"/>
                  </a:lnTo>
                  <a:lnTo>
                    <a:pt x="667" y="40"/>
                  </a:lnTo>
                  <a:close/>
                  <a:moveTo>
                    <a:pt x="1330" y="79"/>
                  </a:moveTo>
                  <a:lnTo>
                    <a:pt x="1323" y="182"/>
                  </a:lnTo>
                  <a:lnTo>
                    <a:pt x="1654" y="202"/>
                  </a:lnTo>
                  <a:lnTo>
                    <a:pt x="1658" y="99"/>
                  </a:lnTo>
                  <a:lnTo>
                    <a:pt x="1330" y="79"/>
                  </a:lnTo>
                  <a:close/>
                  <a:moveTo>
                    <a:pt x="1989" y="123"/>
                  </a:moveTo>
                  <a:lnTo>
                    <a:pt x="1986" y="226"/>
                  </a:lnTo>
                  <a:lnTo>
                    <a:pt x="2313" y="245"/>
                  </a:lnTo>
                  <a:lnTo>
                    <a:pt x="2321" y="143"/>
                  </a:lnTo>
                  <a:lnTo>
                    <a:pt x="1989" y="123"/>
                  </a:lnTo>
                  <a:close/>
                  <a:moveTo>
                    <a:pt x="2652" y="162"/>
                  </a:moveTo>
                  <a:lnTo>
                    <a:pt x="2645" y="265"/>
                  </a:lnTo>
                  <a:lnTo>
                    <a:pt x="2976" y="285"/>
                  </a:lnTo>
                  <a:lnTo>
                    <a:pt x="2984" y="182"/>
                  </a:lnTo>
                  <a:lnTo>
                    <a:pt x="2652" y="162"/>
                  </a:lnTo>
                  <a:close/>
                  <a:moveTo>
                    <a:pt x="3315" y="202"/>
                  </a:moveTo>
                  <a:lnTo>
                    <a:pt x="3308" y="304"/>
                  </a:lnTo>
                  <a:lnTo>
                    <a:pt x="3639" y="324"/>
                  </a:lnTo>
                  <a:lnTo>
                    <a:pt x="3643" y="221"/>
                  </a:lnTo>
                  <a:lnTo>
                    <a:pt x="3315" y="202"/>
                  </a:lnTo>
                  <a:close/>
                  <a:moveTo>
                    <a:pt x="3975" y="241"/>
                  </a:moveTo>
                  <a:lnTo>
                    <a:pt x="3971" y="344"/>
                  </a:lnTo>
                  <a:lnTo>
                    <a:pt x="4298" y="363"/>
                  </a:lnTo>
                  <a:lnTo>
                    <a:pt x="4306" y="261"/>
                  </a:lnTo>
                  <a:lnTo>
                    <a:pt x="3975" y="241"/>
                  </a:lnTo>
                  <a:close/>
                  <a:moveTo>
                    <a:pt x="4638" y="285"/>
                  </a:moveTo>
                  <a:lnTo>
                    <a:pt x="4629" y="387"/>
                  </a:lnTo>
                  <a:lnTo>
                    <a:pt x="4961" y="407"/>
                  </a:lnTo>
                  <a:lnTo>
                    <a:pt x="4969" y="304"/>
                  </a:lnTo>
                  <a:lnTo>
                    <a:pt x="4638" y="285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1298;p41">
              <a:extLst>
                <a:ext uri="{FF2B5EF4-FFF2-40B4-BE49-F238E27FC236}">
                  <a16:creationId xmlns:a16="http://schemas.microsoft.com/office/drawing/2014/main" id="{7FACE9C2-EE2E-4129-87C9-EE798B697D10}"/>
                </a:ext>
              </a:extLst>
            </p:cNvPr>
            <p:cNvSpPr/>
            <p:nvPr/>
          </p:nvSpPr>
          <p:spPr>
            <a:xfrm flipH="1">
              <a:off x="1605741" y="2791278"/>
              <a:ext cx="174927" cy="174927"/>
            </a:xfrm>
            <a:custGeom>
              <a:avLst/>
              <a:gdLst/>
              <a:ahLst/>
              <a:cxnLst/>
              <a:rect l="l" t="t" r="r" b="b"/>
              <a:pathLst>
                <a:path w="3316" h="3316" extrusionOk="0">
                  <a:moveTo>
                    <a:pt x="1658" y="1"/>
                  </a:moveTo>
                  <a:cubicBezTo>
                    <a:pt x="743" y="1"/>
                    <a:pt x="1" y="743"/>
                    <a:pt x="1" y="1658"/>
                  </a:cubicBezTo>
                  <a:cubicBezTo>
                    <a:pt x="1" y="2573"/>
                    <a:pt x="743" y="3316"/>
                    <a:pt x="1658" y="3316"/>
                  </a:cubicBezTo>
                  <a:cubicBezTo>
                    <a:pt x="2574" y="3316"/>
                    <a:pt x="3316" y="2573"/>
                    <a:pt x="3316" y="1658"/>
                  </a:cubicBezTo>
                  <a:cubicBezTo>
                    <a:pt x="3316" y="743"/>
                    <a:pt x="2574" y="1"/>
                    <a:pt x="1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1299;p41">
              <a:extLst>
                <a:ext uri="{FF2B5EF4-FFF2-40B4-BE49-F238E27FC236}">
                  <a16:creationId xmlns:a16="http://schemas.microsoft.com/office/drawing/2014/main" id="{07B13249-0D63-4D21-8BC1-9833C678C499}"/>
                </a:ext>
              </a:extLst>
            </p:cNvPr>
            <p:cNvSpPr/>
            <p:nvPr/>
          </p:nvSpPr>
          <p:spPr>
            <a:xfrm flipH="1">
              <a:off x="1729181" y="2811693"/>
              <a:ext cx="154670" cy="154512"/>
            </a:xfrm>
            <a:custGeom>
              <a:avLst/>
              <a:gdLst/>
              <a:ahLst/>
              <a:cxnLst/>
              <a:rect l="l" t="t" r="r" b="b"/>
              <a:pathLst>
                <a:path w="2932" h="2929" extrusionOk="0">
                  <a:moveTo>
                    <a:pt x="1468" y="0"/>
                  </a:moveTo>
                  <a:cubicBezTo>
                    <a:pt x="658" y="0"/>
                    <a:pt x="0" y="656"/>
                    <a:pt x="0" y="1465"/>
                  </a:cubicBezTo>
                  <a:cubicBezTo>
                    <a:pt x="0" y="2274"/>
                    <a:pt x="658" y="2929"/>
                    <a:pt x="1468" y="2929"/>
                  </a:cubicBezTo>
                  <a:cubicBezTo>
                    <a:pt x="2277" y="2929"/>
                    <a:pt x="2931" y="2274"/>
                    <a:pt x="2931" y="1465"/>
                  </a:cubicBezTo>
                  <a:cubicBezTo>
                    <a:pt x="2931" y="656"/>
                    <a:pt x="227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1300;p41">
              <a:extLst>
                <a:ext uri="{FF2B5EF4-FFF2-40B4-BE49-F238E27FC236}">
                  <a16:creationId xmlns:a16="http://schemas.microsoft.com/office/drawing/2014/main" id="{E4E6325C-A4D0-4CF7-ACD5-9BBDBD15E7A0}"/>
                </a:ext>
              </a:extLst>
            </p:cNvPr>
            <p:cNvSpPr/>
            <p:nvPr/>
          </p:nvSpPr>
          <p:spPr>
            <a:xfrm flipH="1">
              <a:off x="1887384" y="2741322"/>
              <a:ext cx="157624" cy="166803"/>
            </a:xfrm>
            <a:custGeom>
              <a:avLst/>
              <a:gdLst/>
              <a:ahLst/>
              <a:cxnLst/>
              <a:rect l="l" t="t" r="r" b="b"/>
              <a:pathLst>
                <a:path w="2988" h="3162" extrusionOk="0">
                  <a:moveTo>
                    <a:pt x="332" y="1"/>
                  </a:moveTo>
                  <a:lnTo>
                    <a:pt x="0" y="289"/>
                  </a:lnTo>
                  <a:lnTo>
                    <a:pt x="1057" y="948"/>
                  </a:lnTo>
                  <a:cubicBezTo>
                    <a:pt x="1057" y="948"/>
                    <a:pt x="1125" y="2775"/>
                    <a:pt x="1057" y="3161"/>
                  </a:cubicBezTo>
                  <a:lnTo>
                    <a:pt x="2988" y="2779"/>
                  </a:lnTo>
                  <a:cubicBezTo>
                    <a:pt x="2988" y="2779"/>
                    <a:pt x="2534" y="415"/>
                    <a:pt x="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1301;p41">
              <a:extLst>
                <a:ext uri="{FF2B5EF4-FFF2-40B4-BE49-F238E27FC236}">
                  <a16:creationId xmlns:a16="http://schemas.microsoft.com/office/drawing/2014/main" id="{C47C334A-2AF8-42DA-BBEE-608CC59A4114}"/>
                </a:ext>
              </a:extLst>
            </p:cNvPr>
            <p:cNvSpPr/>
            <p:nvPr/>
          </p:nvSpPr>
          <p:spPr>
            <a:xfrm flipH="1">
              <a:off x="1305471" y="2868191"/>
              <a:ext cx="775356" cy="583865"/>
            </a:xfrm>
            <a:custGeom>
              <a:avLst/>
              <a:gdLst/>
              <a:ahLst/>
              <a:cxnLst/>
              <a:rect l="l" t="t" r="r" b="b"/>
              <a:pathLst>
                <a:path w="14698" h="11068" extrusionOk="0">
                  <a:moveTo>
                    <a:pt x="4433" y="0"/>
                  </a:moveTo>
                  <a:cubicBezTo>
                    <a:pt x="2693" y="0"/>
                    <a:pt x="1417" y="117"/>
                    <a:pt x="1417" y="117"/>
                  </a:cubicBezTo>
                  <a:lnTo>
                    <a:pt x="0" y="7568"/>
                  </a:lnTo>
                  <a:cubicBezTo>
                    <a:pt x="0" y="7568"/>
                    <a:pt x="3710" y="10343"/>
                    <a:pt x="8406" y="11002"/>
                  </a:cubicBezTo>
                  <a:cubicBezTo>
                    <a:pt x="8717" y="11046"/>
                    <a:pt x="9015" y="11067"/>
                    <a:pt x="9300" y="11067"/>
                  </a:cubicBezTo>
                  <a:cubicBezTo>
                    <a:pt x="13323" y="11067"/>
                    <a:pt x="14697" y="6783"/>
                    <a:pt x="10857" y="756"/>
                  </a:cubicBezTo>
                  <a:cubicBezTo>
                    <a:pt x="8885" y="145"/>
                    <a:pt x="6371" y="0"/>
                    <a:pt x="4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1302;p41">
              <a:extLst>
                <a:ext uri="{FF2B5EF4-FFF2-40B4-BE49-F238E27FC236}">
                  <a16:creationId xmlns:a16="http://schemas.microsoft.com/office/drawing/2014/main" id="{B490FB47-8AAF-4209-B22F-7A01767DA0F3}"/>
                </a:ext>
              </a:extLst>
            </p:cNvPr>
            <p:cNvSpPr/>
            <p:nvPr/>
          </p:nvSpPr>
          <p:spPr>
            <a:xfrm flipH="1">
              <a:off x="1717469" y="2044730"/>
              <a:ext cx="232217" cy="843196"/>
            </a:xfrm>
            <a:custGeom>
              <a:avLst/>
              <a:gdLst/>
              <a:ahLst/>
              <a:cxnLst/>
              <a:rect l="l" t="t" r="r" b="b"/>
              <a:pathLst>
                <a:path w="4402" h="15984" extrusionOk="0">
                  <a:moveTo>
                    <a:pt x="3769" y="0"/>
                  </a:moveTo>
                  <a:cubicBezTo>
                    <a:pt x="3769" y="0"/>
                    <a:pt x="1571" y="3584"/>
                    <a:pt x="1097" y="4768"/>
                  </a:cubicBezTo>
                  <a:cubicBezTo>
                    <a:pt x="628" y="5948"/>
                    <a:pt x="1" y="15763"/>
                    <a:pt x="1" y="15763"/>
                  </a:cubicBezTo>
                  <a:lnTo>
                    <a:pt x="1181" y="15984"/>
                  </a:lnTo>
                  <a:lnTo>
                    <a:pt x="1618" y="5399"/>
                  </a:lnTo>
                  <a:lnTo>
                    <a:pt x="4401" y="292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1303;p41">
              <a:extLst>
                <a:ext uri="{FF2B5EF4-FFF2-40B4-BE49-F238E27FC236}">
                  <a16:creationId xmlns:a16="http://schemas.microsoft.com/office/drawing/2014/main" id="{763A5660-306A-4DE1-B026-2B7FEF35F8F0}"/>
                </a:ext>
              </a:extLst>
            </p:cNvPr>
            <p:cNvSpPr/>
            <p:nvPr/>
          </p:nvSpPr>
          <p:spPr>
            <a:xfrm flipH="1">
              <a:off x="1477867" y="2196023"/>
              <a:ext cx="510328" cy="770187"/>
            </a:xfrm>
            <a:custGeom>
              <a:avLst/>
              <a:gdLst/>
              <a:ahLst/>
              <a:cxnLst/>
              <a:rect l="l" t="t" r="r" b="b"/>
              <a:pathLst>
                <a:path w="9674" h="14600" extrusionOk="0">
                  <a:moveTo>
                    <a:pt x="1374" y="1"/>
                  </a:moveTo>
                  <a:cubicBezTo>
                    <a:pt x="1088" y="1"/>
                    <a:pt x="910" y="386"/>
                    <a:pt x="979" y="1182"/>
                  </a:cubicBezTo>
                  <a:cubicBezTo>
                    <a:pt x="146" y="2827"/>
                    <a:pt x="0" y="4244"/>
                    <a:pt x="443" y="4733"/>
                  </a:cubicBezTo>
                  <a:cubicBezTo>
                    <a:pt x="880" y="5223"/>
                    <a:pt x="2565" y="5945"/>
                    <a:pt x="2565" y="5945"/>
                  </a:cubicBezTo>
                  <a:cubicBezTo>
                    <a:pt x="2565" y="5945"/>
                    <a:pt x="6694" y="13037"/>
                    <a:pt x="8552" y="14600"/>
                  </a:cubicBezTo>
                  <a:cubicBezTo>
                    <a:pt x="8552" y="14600"/>
                    <a:pt x="9674" y="12496"/>
                    <a:pt x="9674" y="11888"/>
                  </a:cubicBezTo>
                  <a:lnTo>
                    <a:pt x="3532" y="4536"/>
                  </a:lnTo>
                  <a:cubicBezTo>
                    <a:pt x="3532" y="4536"/>
                    <a:pt x="3130" y="1876"/>
                    <a:pt x="3224" y="1083"/>
                  </a:cubicBezTo>
                  <a:cubicBezTo>
                    <a:pt x="3257" y="817"/>
                    <a:pt x="3203" y="714"/>
                    <a:pt x="3114" y="714"/>
                  </a:cubicBezTo>
                  <a:cubicBezTo>
                    <a:pt x="2935" y="714"/>
                    <a:pt x="2616" y="1122"/>
                    <a:pt x="2565" y="1453"/>
                  </a:cubicBezTo>
                  <a:cubicBezTo>
                    <a:pt x="2163" y="497"/>
                    <a:pt x="1699" y="1"/>
                    <a:pt x="1374" y="1"/>
                  </a:cubicBezTo>
                  <a:close/>
                </a:path>
              </a:pathLst>
            </a:custGeom>
            <a:solidFill>
              <a:srgbClr val="E18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1304;p41">
              <a:extLst>
                <a:ext uri="{FF2B5EF4-FFF2-40B4-BE49-F238E27FC236}">
                  <a16:creationId xmlns:a16="http://schemas.microsoft.com/office/drawing/2014/main" id="{724E06E4-7334-4D33-BC7B-BAE6FA029849}"/>
                </a:ext>
              </a:extLst>
            </p:cNvPr>
            <p:cNvSpPr/>
            <p:nvPr/>
          </p:nvSpPr>
          <p:spPr>
            <a:xfrm flipH="1">
              <a:off x="1671470" y="4240011"/>
              <a:ext cx="207423" cy="58186"/>
            </a:xfrm>
            <a:custGeom>
              <a:avLst/>
              <a:gdLst/>
              <a:ahLst/>
              <a:cxnLst/>
              <a:rect l="l" t="t" r="r" b="b"/>
              <a:pathLst>
                <a:path w="3932" h="1103" extrusionOk="0">
                  <a:moveTo>
                    <a:pt x="1" y="1"/>
                  </a:moveTo>
                  <a:lnTo>
                    <a:pt x="138" y="1102"/>
                  </a:lnTo>
                  <a:cubicBezTo>
                    <a:pt x="138" y="1102"/>
                    <a:pt x="3931" y="1015"/>
                    <a:pt x="3872" y="956"/>
                  </a:cubicBezTo>
                  <a:cubicBezTo>
                    <a:pt x="3817" y="897"/>
                    <a:pt x="3872" y="230"/>
                    <a:pt x="3872" y="2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6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1305;p41">
              <a:extLst>
                <a:ext uri="{FF2B5EF4-FFF2-40B4-BE49-F238E27FC236}">
                  <a16:creationId xmlns:a16="http://schemas.microsoft.com/office/drawing/2014/main" id="{6230CE8A-EBC7-433B-8BA8-649E4B4FBD89}"/>
                </a:ext>
              </a:extLst>
            </p:cNvPr>
            <p:cNvSpPr/>
            <p:nvPr/>
          </p:nvSpPr>
          <p:spPr>
            <a:xfrm flipH="1">
              <a:off x="2208855" y="4206724"/>
              <a:ext cx="190911" cy="71480"/>
            </a:xfrm>
            <a:custGeom>
              <a:avLst/>
              <a:gdLst/>
              <a:ahLst/>
              <a:cxnLst/>
              <a:rect l="l" t="t" r="r" b="b"/>
              <a:pathLst>
                <a:path w="3619" h="1355" extrusionOk="0">
                  <a:moveTo>
                    <a:pt x="1" y="1"/>
                  </a:moveTo>
                  <a:lnTo>
                    <a:pt x="114" y="1181"/>
                  </a:lnTo>
                  <a:lnTo>
                    <a:pt x="3619" y="1354"/>
                  </a:lnTo>
                  <a:lnTo>
                    <a:pt x="3619" y="632"/>
                  </a:lnTo>
                  <a:lnTo>
                    <a:pt x="3619" y="4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9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1306;p41">
              <a:extLst>
                <a:ext uri="{FF2B5EF4-FFF2-40B4-BE49-F238E27FC236}">
                  <a16:creationId xmlns:a16="http://schemas.microsoft.com/office/drawing/2014/main" id="{B2AF9D46-B588-4D5E-9958-7F5F15CA9097}"/>
                </a:ext>
              </a:extLst>
            </p:cNvPr>
            <p:cNvSpPr/>
            <p:nvPr/>
          </p:nvSpPr>
          <p:spPr>
            <a:xfrm flipH="1">
              <a:off x="2239396" y="4378907"/>
              <a:ext cx="442171" cy="180677"/>
            </a:xfrm>
            <a:custGeom>
              <a:avLst/>
              <a:gdLst/>
              <a:ahLst/>
              <a:cxnLst/>
              <a:rect l="l" t="t" r="r" b="b"/>
              <a:pathLst>
                <a:path w="8382" h="3425" extrusionOk="0">
                  <a:moveTo>
                    <a:pt x="6589" y="1"/>
                  </a:moveTo>
                  <a:lnTo>
                    <a:pt x="5864" y="1133"/>
                  </a:lnTo>
                  <a:cubicBezTo>
                    <a:pt x="5864" y="1133"/>
                    <a:pt x="2023" y="2175"/>
                    <a:pt x="957" y="2601"/>
                  </a:cubicBezTo>
                  <a:cubicBezTo>
                    <a:pt x="1" y="2986"/>
                    <a:pt x="311" y="3425"/>
                    <a:pt x="2252" y="3425"/>
                  </a:cubicBezTo>
                  <a:cubicBezTo>
                    <a:pt x="2480" y="3425"/>
                    <a:pt x="2732" y="3419"/>
                    <a:pt x="3006" y="3406"/>
                  </a:cubicBezTo>
                  <a:cubicBezTo>
                    <a:pt x="5607" y="3284"/>
                    <a:pt x="8381" y="3067"/>
                    <a:pt x="8381" y="3067"/>
                  </a:cubicBezTo>
                  <a:lnTo>
                    <a:pt x="8042" y="872"/>
                  </a:lnTo>
                  <a:lnTo>
                    <a:pt x="7150" y="912"/>
                  </a:lnTo>
                  <a:lnTo>
                    <a:pt x="6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1307;p41">
              <a:extLst>
                <a:ext uri="{FF2B5EF4-FFF2-40B4-BE49-F238E27FC236}">
                  <a16:creationId xmlns:a16="http://schemas.microsoft.com/office/drawing/2014/main" id="{459D6252-7E43-4F90-9DA0-87391C711EC7}"/>
                </a:ext>
              </a:extLst>
            </p:cNvPr>
            <p:cNvSpPr/>
            <p:nvPr/>
          </p:nvSpPr>
          <p:spPr>
            <a:xfrm flipH="1">
              <a:off x="1543334" y="4387875"/>
              <a:ext cx="347217" cy="209216"/>
            </a:xfrm>
            <a:custGeom>
              <a:avLst/>
              <a:gdLst/>
              <a:ahLst/>
              <a:cxnLst/>
              <a:rect l="l" t="t" r="r" b="b"/>
              <a:pathLst>
                <a:path w="6582" h="3966" extrusionOk="0">
                  <a:moveTo>
                    <a:pt x="2787" y="0"/>
                  </a:moveTo>
                  <a:cubicBezTo>
                    <a:pt x="2033" y="0"/>
                    <a:pt x="1836" y="702"/>
                    <a:pt x="1836" y="702"/>
                  </a:cubicBezTo>
                  <a:lnTo>
                    <a:pt x="1496" y="343"/>
                  </a:lnTo>
                  <a:lnTo>
                    <a:pt x="1496" y="343"/>
                  </a:lnTo>
                  <a:cubicBezTo>
                    <a:pt x="344" y="2731"/>
                    <a:pt x="0" y="3457"/>
                    <a:pt x="1922" y="3682"/>
                  </a:cubicBezTo>
                  <a:cubicBezTo>
                    <a:pt x="2963" y="3804"/>
                    <a:pt x="4294" y="3966"/>
                    <a:pt x="5246" y="3966"/>
                  </a:cubicBezTo>
                  <a:cubicBezTo>
                    <a:pt x="6049" y="3966"/>
                    <a:pt x="6582" y="3851"/>
                    <a:pt x="6445" y="3501"/>
                  </a:cubicBezTo>
                  <a:cubicBezTo>
                    <a:pt x="6145" y="2731"/>
                    <a:pt x="3031" y="963"/>
                    <a:pt x="3031" y="963"/>
                  </a:cubicBezTo>
                  <a:cubicBezTo>
                    <a:pt x="3031" y="963"/>
                    <a:pt x="2774" y="963"/>
                    <a:pt x="2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1308;p41">
              <a:extLst>
                <a:ext uri="{FF2B5EF4-FFF2-40B4-BE49-F238E27FC236}">
                  <a16:creationId xmlns:a16="http://schemas.microsoft.com/office/drawing/2014/main" id="{455CBF60-C2B5-4CBA-A454-39D6F8A71CE7}"/>
                </a:ext>
              </a:extLst>
            </p:cNvPr>
            <p:cNvSpPr/>
            <p:nvPr/>
          </p:nvSpPr>
          <p:spPr>
            <a:xfrm flipH="1">
              <a:off x="2033719" y="1605041"/>
              <a:ext cx="56076" cy="92633"/>
            </a:xfrm>
            <a:custGeom>
              <a:avLst/>
              <a:gdLst/>
              <a:ahLst/>
              <a:cxnLst/>
              <a:rect l="l" t="t" r="r" b="b"/>
              <a:pathLst>
                <a:path w="1063" h="1756" extrusionOk="0">
                  <a:moveTo>
                    <a:pt x="861" y="1"/>
                  </a:moveTo>
                  <a:cubicBezTo>
                    <a:pt x="819" y="360"/>
                    <a:pt x="796" y="722"/>
                    <a:pt x="785" y="1085"/>
                  </a:cubicBezTo>
                  <a:lnTo>
                    <a:pt x="785" y="1085"/>
                  </a:lnTo>
                  <a:cubicBezTo>
                    <a:pt x="664" y="1009"/>
                    <a:pt x="539" y="938"/>
                    <a:pt x="407" y="873"/>
                  </a:cubicBezTo>
                  <a:cubicBezTo>
                    <a:pt x="360" y="853"/>
                    <a:pt x="316" y="833"/>
                    <a:pt x="265" y="817"/>
                  </a:cubicBezTo>
                  <a:cubicBezTo>
                    <a:pt x="241" y="809"/>
                    <a:pt x="214" y="806"/>
                    <a:pt x="182" y="798"/>
                  </a:cubicBezTo>
                  <a:cubicBezTo>
                    <a:pt x="178" y="796"/>
                    <a:pt x="173" y="796"/>
                    <a:pt x="168" y="796"/>
                  </a:cubicBezTo>
                  <a:cubicBezTo>
                    <a:pt x="157" y="796"/>
                    <a:pt x="144" y="798"/>
                    <a:pt x="131" y="798"/>
                  </a:cubicBezTo>
                  <a:cubicBezTo>
                    <a:pt x="128" y="797"/>
                    <a:pt x="125" y="797"/>
                    <a:pt x="122" y="797"/>
                  </a:cubicBezTo>
                  <a:cubicBezTo>
                    <a:pt x="106" y="797"/>
                    <a:pt x="79" y="805"/>
                    <a:pt x="60" y="817"/>
                  </a:cubicBezTo>
                  <a:cubicBezTo>
                    <a:pt x="48" y="822"/>
                    <a:pt x="28" y="841"/>
                    <a:pt x="16" y="861"/>
                  </a:cubicBezTo>
                  <a:cubicBezTo>
                    <a:pt x="8" y="880"/>
                    <a:pt x="5" y="893"/>
                    <a:pt x="5" y="908"/>
                  </a:cubicBezTo>
                  <a:cubicBezTo>
                    <a:pt x="1" y="932"/>
                    <a:pt x="5" y="951"/>
                    <a:pt x="8" y="968"/>
                  </a:cubicBezTo>
                  <a:cubicBezTo>
                    <a:pt x="16" y="999"/>
                    <a:pt x="28" y="1022"/>
                    <a:pt x="40" y="1050"/>
                  </a:cubicBezTo>
                  <a:cubicBezTo>
                    <a:pt x="60" y="1097"/>
                    <a:pt x="87" y="1141"/>
                    <a:pt x="115" y="1181"/>
                  </a:cubicBezTo>
                  <a:cubicBezTo>
                    <a:pt x="225" y="1343"/>
                    <a:pt x="360" y="1485"/>
                    <a:pt x="518" y="1603"/>
                  </a:cubicBezTo>
                  <a:cubicBezTo>
                    <a:pt x="597" y="1658"/>
                    <a:pt x="684" y="1709"/>
                    <a:pt x="778" y="1737"/>
                  </a:cubicBezTo>
                  <a:cubicBezTo>
                    <a:pt x="817" y="1749"/>
                    <a:pt x="860" y="1755"/>
                    <a:pt x="903" y="1755"/>
                  </a:cubicBezTo>
                  <a:cubicBezTo>
                    <a:pt x="959" y="1755"/>
                    <a:pt x="1015" y="1744"/>
                    <a:pt x="1063" y="1717"/>
                  </a:cubicBezTo>
                  <a:lnTo>
                    <a:pt x="1063" y="1717"/>
                  </a:lnTo>
                  <a:cubicBezTo>
                    <a:pt x="1033" y="1725"/>
                    <a:pt x="1004" y="1729"/>
                    <a:pt x="976" y="1729"/>
                  </a:cubicBezTo>
                  <a:cubicBezTo>
                    <a:pt x="823" y="1729"/>
                    <a:pt x="691" y="1620"/>
                    <a:pt x="580" y="1524"/>
                  </a:cubicBezTo>
                  <a:cubicBezTo>
                    <a:pt x="451" y="1398"/>
                    <a:pt x="336" y="1252"/>
                    <a:pt x="245" y="1097"/>
                  </a:cubicBezTo>
                  <a:cubicBezTo>
                    <a:pt x="221" y="1062"/>
                    <a:pt x="202" y="1022"/>
                    <a:pt x="186" y="983"/>
                  </a:cubicBezTo>
                  <a:cubicBezTo>
                    <a:pt x="184" y="978"/>
                    <a:pt x="182" y="973"/>
                    <a:pt x="180" y="969"/>
                  </a:cubicBezTo>
                  <a:lnTo>
                    <a:pt x="180" y="969"/>
                  </a:lnTo>
                  <a:cubicBezTo>
                    <a:pt x="191" y="971"/>
                    <a:pt x="202" y="975"/>
                    <a:pt x="214" y="979"/>
                  </a:cubicBezTo>
                  <a:cubicBezTo>
                    <a:pt x="253" y="991"/>
                    <a:pt x="293" y="1011"/>
                    <a:pt x="332" y="1030"/>
                  </a:cubicBezTo>
                  <a:cubicBezTo>
                    <a:pt x="498" y="1106"/>
                    <a:pt x="660" y="1201"/>
                    <a:pt x="817" y="1295"/>
                  </a:cubicBezTo>
                  <a:lnTo>
                    <a:pt x="939" y="1370"/>
                  </a:lnTo>
                  <a:lnTo>
                    <a:pt x="939" y="1228"/>
                  </a:lnTo>
                  <a:cubicBezTo>
                    <a:pt x="928" y="817"/>
                    <a:pt x="904" y="407"/>
                    <a:pt x="861" y="1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1309;p41">
              <a:extLst>
                <a:ext uri="{FF2B5EF4-FFF2-40B4-BE49-F238E27FC236}">
                  <a16:creationId xmlns:a16="http://schemas.microsoft.com/office/drawing/2014/main" id="{6FB0B641-65B8-4005-BC2C-98BAA43ED4CC}"/>
                </a:ext>
              </a:extLst>
            </p:cNvPr>
            <p:cNvSpPr/>
            <p:nvPr/>
          </p:nvSpPr>
          <p:spPr>
            <a:xfrm flipH="1">
              <a:off x="1958389" y="1696830"/>
              <a:ext cx="101232" cy="51750"/>
            </a:xfrm>
            <a:custGeom>
              <a:avLst/>
              <a:gdLst/>
              <a:ahLst/>
              <a:cxnLst/>
              <a:rect l="l" t="t" r="r" b="b"/>
              <a:pathLst>
                <a:path w="1919" h="981" extrusionOk="0">
                  <a:moveTo>
                    <a:pt x="1919" y="0"/>
                  </a:moveTo>
                  <a:lnTo>
                    <a:pt x="1919" y="0"/>
                  </a:lnTo>
                  <a:cubicBezTo>
                    <a:pt x="1812" y="171"/>
                    <a:pt x="1690" y="324"/>
                    <a:pt x="1556" y="459"/>
                  </a:cubicBezTo>
                  <a:cubicBezTo>
                    <a:pt x="1418" y="589"/>
                    <a:pt x="1267" y="699"/>
                    <a:pt x="1098" y="758"/>
                  </a:cubicBezTo>
                  <a:cubicBezTo>
                    <a:pt x="987" y="799"/>
                    <a:pt x="870" y="822"/>
                    <a:pt x="751" y="822"/>
                  </a:cubicBezTo>
                  <a:cubicBezTo>
                    <a:pt x="687" y="822"/>
                    <a:pt x="622" y="816"/>
                    <a:pt x="557" y="802"/>
                  </a:cubicBezTo>
                  <a:lnTo>
                    <a:pt x="486" y="794"/>
                  </a:lnTo>
                  <a:lnTo>
                    <a:pt x="420" y="774"/>
                  </a:lnTo>
                  <a:lnTo>
                    <a:pt x="281" y="734"/>
                  </a:lnTo>
                  <a:cubicBezTo>
                    <a:pt x="187" y="703"/>
                    <a:pt x="99" y="663"/>
                    <a:pt x="1" y="632"/>
                  </a:cubicBezTo>
                  <a:lnTo>
                    <a:pt x="1" y="632"/>
                  </a:lnTo>
                  <a:cubicBezTo>
                    <a:pt x="80" y="696"/>
                    <a:pt x="159" y="758"/>
                    <a:pt x="245" y="814"/>
                  </a:cubicBezTo>
                  <a:cubicBezTo>
                    <a:pt x="336" y="853"/>
                    <a:pt x="423" y="916"/>
                    <a:pt x="526" y="936"/>
                  </a:cubicBezTo>
                  <a:cubicBezTo>
                    <a:pt x="616" y="966"/>
                    <a:pt x="711" y="981"/>
                    <a:pt x="807" y="981"/>
                  </a:cubicBezTo>
                  <a:cubicBezTo>
                    <a:pt x="925" y="981"/>
                    <a:pt x="1044" y="959"/>
                    <a:pt x="1157" y="920"/>
                  </a:cubicBezTo>
                  <a:cubicBezTo>
                    <a:pt x="1358" y="845"/>
                    <a:pt x="1528" y="711"/>
                    <a:pt x="1655" y="545"/>
                  </a:cubicBezTo>
                  <a:cubicBezTo>
                    <a:pt x="1781" y="384"/>
                    <a:pt x="1875" y="198"/>
                    <a:pt x="1919" y="0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1310;p41">
              <a:extLst>
                <a:ext uri="{FF2B5EF4-FFF2-40B4-BE49-F238E27FC236}">
                  <a16:creationId xmlns:a16="http://schemas.microsoft.com/office/drawing/2014/main" id="{6499D699-9199-4AD8-8E52-2C4141CD8948}"/>
                </a:ext>
              </a:extLst>
            </p:cNvPr>
            <p:cNvSpPr/>
            <p:nvPr/>
          </p:nvSpPr>
          <p:spPr>
            <a:xfrm flipH="1">
              <a:off x="1780615" y="1654839"/>
              <a:ext cx="72271" cy="60771"/>
            </a:xfrm>
            <a:custGeom>
              <a:avLst/>
              <a:gdLst/>
              <a:ahLst/>
              <a:cxnLst/>
              <a:rect l="l" t="t" r="r" b="b"/>
              <a:pathLst>
                <a:path w="1370" h="1152" extrusionOk="0">
                  <a:moveTo>
                    <a:pt x="466" y="872"/>
                  </a:moveTo>
                  <a:cubicBezTo>
                    <a:pt x="467" y="873"/>
                    <a:pt x="466" y="875"/>
                    <a:pt x="464" y="879"/>
                  </a:cubicBezTo>
                  <a:lnTo>
                    <a:pt x="464" y="879"/>
                  </a:lnTo>
                  <a:cubicBezTo>
                    <a:pt x="464" y="876"/>
                    <a:pt x="465" y="874"/>
                    <a:pt x="466" y="872"/>
                  </a:cubicBezTo>
                  <a:close/>
                  <a:moveTo>
                    <a:pt x="963" y="0"/>
                  </a:moveTo>
                  <a:cubicBezTo>
                    <a:pt x="838" y="0"/>
                    <a:pt x="714" y="61"/>
                    <a:pt x="621" y="133"/>
                  </a:cubicBezTo>
                  <a:cubicBezTo>
                    <a:pt x="514" y="217"/>
                    <a:pt x="423" y="319"/>
                    <a:pt x="348" y="426"/>
                  </a:cubicBezTo>
                  <a:cubicBezTo>
                    <a:pt x="269" y="528"/>
                    <a:pt x="210" y="647"/>
                    <a:pt x="142" y="758"/>
                  </a:cubicBezTo>
                  <a:lnTo>
                    <a:pt x="76" y="876"/>
                  </a:lnTo>
                  <a:lnTo>
                    <a:pt x="213" y="880"/>
                  </a:lnTo>
                  <a:cubicBezTo>
                    <a:pt x="289" y="880"/>
                    <a:pt x="368" y="884"/>
                    <a:pt x="431" y="896"/>
                  </a:cubicBezTo>
                  <a:cubicBezTo>
                    <a:pt x="436" y="897"/>
                    <a:pt x="440" y="898"/>
                    <a:pt x="445" y="899"/>
                  </a:cubicBezTo>
                  <a:lnTo>
                    <a:pt x="445" y="899"/>
                  </a:lnTo>
                  <a:cubicBezTo>
                    <a:pt x="435" y="909"/>
                    <a:pt x="423" y="919"/>
                    <a:pt x="411" y="927"/>
                  </a:cubicBezTo>
                  <a:cubicBezTo>
                    <a:pt x="289" y="1010"/>
                    <a:pt x="142" y="1077"/>
                    <a:pt x="0" y="1152"/>
                  </a:cubicBezTo>
                  <a:cubicBezTo>
                    <a:pt x="162" y="1128"/>
                    <a:pt x="317" y="1093"/>
                    <a:pt x="470" y="1026"/>
                  </a:cubicBezTo>
                  <a:cubicBezTo>
                    <a:pt x="506" y="1002"/>
                    <a:pt x="545" y="991"/>
                    <a:pt x="588" y="920"/>
                  </a:cubicBezTo>
                  <a:cubicBezTo>
                    <a:pt x="597" y="900"/>
                    <a:pt x="601" y="867"/>
                    <a:pt x="585" y="836"/>
                  </a:cubicBezTo>
                  <a:cubicBezTo>
                    <a:pt x="573" y="816"/>
                    <a:pt x="557" y="796"/>
                    <a:pt x="545" y="789"/>
                  </a:cubicBezTo>
                  <a:cubicBezTo>
                    <a:pt x="514" y="773"/>
                    <a:pt x="494" y="765"/>
                    <a:pt x="470" y="758"/>
                  </a:cubicBezTo>
                  <a:cubicBezTo>
                    <a:pt x="430" y="745"/>
                    <a:pt x="391" y="736"/>
                    <a:pt x="352" y="730"/>
                  </a:cubicBezTo>
                  <a:lnTo>
                    <a:pt x="352" y="730"/>
                  </a:lnTo>
                  <a:cubicBezTo>
                    <a:pt x="395" y="660"/>
                    <a:pt x="439" y="590"/>
                    <a:pt x="486" y="525"/>
                  </a:cubicBezTo>
                  <a:cubicBezTo>
                    <a:pt x="553" y="422"/>
                    <a:pt x="632" y="328"/>
                    <a:pt x="715" y="248"/>
                  </a:cubicBezTo>
                  <a:cubicBezTo>
                    <a:pt x="802" y="169"/>
                    <a:pt x="900" y="110"/>
                    <a:pt x="1011" y="102"/>
                  </a:cubicBezTo>
                  <a:cubicBezTo>
                    <a:pt x="1020" y="102"/>
                    <a:pt x="1029" y="101"/>
                    <a:pt x="1039" y="101"/>
                  </a:cubicBezTo>
                  <a:cubicBezTo>
                    <a:pt x="1086" y="101"/>
                    <a:pt x="1135" y="109"/>
                    <a:pt x="1184" y="126"/>
                  </a:cubicBezTo>
                  <a:cubicBezTo>
                    <a:pt x="1244" y="142"/>
                    <a:pt x="1303" y="177"/>
                    <a:pt x="1370" y="177"/>
                  </a:cubicBezTo>
                  <a:cubicBezTo>
                    <a:pt x="1264" y="122"/>
                    <a:pt x="1165" y="15"/>
                    <a:pt x="1015" y="4"/>
                  </a:cubicBezTo>
                  <a:cubicBezTo>
                    <a:pt x="998" y="1"/>
                    <a:pt x="981" y="0"/>
                    <a:pt x="963" y="0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1311;p41">
              <a:extLst>
                <a:ext uri="{FF2B5EF4-FFF2-40B4-BE49-F238E27FC236}">
                  <a16:creationId xmlns:a16="http://schemas.microsoft.com/office/drawing/2014/main" id="{6634E36C-9652-4CF0-AD5E-26F1C4566508}"/>
                </a:ext>
              </a:extLst>
            </p:cNvPr>
            <p:cNvSpPr/>
            <p:nvPr/>
          </p:nvSpPr>
          <p:spPr>
            <a:xfrm flipH="1">
              <a:off x="1991887" y="1584837"/>
              <a:ext cx="23158" cy="38140"/>
            </a:xfrm>
            <a:custGeom>
              <a:avLst/>
              <a:gdLst/>
              <a:ahLst/>
              <a:cxnLst/>
              <a:rect l="l" t="t" r="r" b="b"/>
              <a:pathLst>
                <a:path w="439" h="723" extrusionOk="0">
                  <a:moveTo>
                    <a:pt x="218" y="1"/>
                  </a:moveTo>
                  <a:cubicBezTo>
                    <a:pt x="99" y="1"/>
                    <a:pt x="1" y="163"/>
                    <a:pt x="1" y="360"/>
                  </a:cubicBezTo>
                  <a:cubicBezTo>
                    <a:pt x="1" y="561"/>
                    <a:pt x="99" y="723"/>
                    <a:pt x="218" y="723"/>
                  </a:cubicBezTo>
                  <a:cubicBezTo>
                    <a:pt x="340" y="723"/>
                    <a:pt x="438" y="561"/>
                    <a:pt x="438" y="360"/>
                  </a:cubicBezTo>
                  <a:cubicBezTo>
                    <a:pt x="438" y="163"/>
                    <a:pt x="340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1312;p41">
              <a:extLst>
                <a:ext uri="{FF2B5EF4-FFF2-40B4-BE49-F238E27FC236}">
                  <a16:creationId xmlns:a16="http://schemas.microsoft.com/office/drawing/2014/main" id="{F5126ABD-3DC8-45D8-9952-C7AA3E911BB9}"/>
                </a:ext>
              </a:extLst>
            </p:cNvPr>
            <p:cNvSpPr/>
            <p:nvPr/>
          </p:nvSpPr>
          <p:spPr>
            <a:xfrm flipH="1">
              <a:off x="2059568" y="1584837"/>
              <a:ext cx="23158" cy="38140"/>
            </a:xfrm>
            <a:custGeom>
              <a:avLst/>
              <a:gdLst/>
              <a:ahLst/>
              <a:cxnLst/>
              <a:rect l="l" t="t" r="r" b="b"/>
              <a:pathLst>
                <a:path w="439" h="723" extrusionOk="0">
                  <a:moveTo>
                    <a:pt x="218" y="1"/>
                  </a:moveTo>
                  <a:cubicBezTo>
                    <a:pt x="100" y="1"/>
                    <a:pt x="0" y="163"/>
                    <a:pt x="0" y="360"/>
                  </a:cubicBezTo>
                  <a:cubicBezTo>
                    <a:pt x="0" y="561"/>
                    <a:pt x="100" y="723"/>
                    <a:pt x="218" y="723"/>
                  </a:cubicBezTo>
                  <a:cubicBezTo>
                    <a:pt x="340" y="723"/>
                    <a:pt x="439" y="561"/>
                    <a:pt x="439" y="360"/>
                  </a:cubicBezTo>
                  <a:cubicBezTo>
                    <a:pt x="439" y="163"/>
                    <a:pt x="340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1313;p41">
              <a:extLst>
                <a:ext uri="{FF2B5EF4-FFF2-40B4-BE49-F238E27FC236}">
                  <a16:creationId xmlns:a16="http://schemas.microsoft.com/office/drawing/2014/main" id="{C8279493-1730-4385-A48D-E5BDE2C51332}"/>
                </a:ext>
              </a:extLst>
            </p:cNvPr>
            <p:cNvSpPr/>
            <p:nvPr/>
          </p:nvSpPr>
          <p:spPr>
            <a:xfrm flipH="1">
              <a:off x="1945043" y="1531821"/>
              <a:ext cx="77071" cy="36188"/>
            </a:xfrm>
            <a:custGeom>
              <a:avLst/>
              <a:gdLst/>
              <a:ahLst/>
              <a:cxnLst/>
              <a:rect l="l" t="t" r="r" b="b"/>
              <a:pathLst>
                <a:path w="1461" h="686" extrusionOk="0">
                  <a:moveTo>
                    <a:pt x="709" y="1"/>
                  </a:moveTo>
                  <a:cubicBezTo>
                    <a:pt x="316" y="1"/>
                    <a:pt x="0" y="434"/>
                    <a:pt x="0" y="434"/>
                  </a:cubicBezTo>
                  <a:lnTo>
                    <a:pt x="1461" y="686"/>
                  </a:lnTo>
                  <a:cubicBezTo>
                    <a:pt x="1218" y="163"/>
                    <a:pt x="949" y="1"/>
                    <a:pt x="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1314;p41">
              <a:extLst>
                <a:ext uri="{FF2B5EF4-FFF2-40B4-BE49-F238E27FC236}">
                  <a16:creationId xmlns:a16="http://schemas.microsoft.com/office/drawing/2014/main" id="{120206C3-9431-4FD4-8451-DDE657491639}"/>
                </a:ext>
              </a:extLst>
            </p:cNvPr>
            <p:cNvSpPr/>
            <p:nvPr/>
          </p:nvSpPr>
          <p:spPr>
            <a:xfrm flipH="1">
              <a:off x="2046643" y="1524594"/>
              <a:ext cx="77335" cy="39090"/>
            </a:xfrm>
            <a:custGeom>
              <a:avLst/>
              <a:gdLst/>
              <a:ahLst/>
              <a:cxnLst/>
              <a:rect l="l" t="t" r="r" b="b"/>
              <a:pathLst>
                <a:path w="1466" h="741" extrusionOk="0">
                  <a:moveTo>
                    <a:pt x="680" y="0"/>
                  </a:moveTo>
                  <a:cubicBezTo>
                    <a:pt x="433" y="0"/>
                    <a:pt x="178" y="175"/>
                    <a:pt x="1" y="740"/>
                  </a:cubicBezTo>
                  <a:lnTo>
                    <a:pt x="1465" y="464"/>
                  </a:lnTo>
                  <a:cubicBezTo>
                    <a:pt x="1465" y="464"/>
                    <a:pt x="1082" y="0"/>
                    <a:pt x="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1315;p41">
              <a:extLst>
                <a:ext uri="{FF2B5EF4-FFF2-40B4-BE49-F238E27FC236}">
                  <a16:creationId xmlns:a16="http://schemas.microsoft.com/office/drawing/2014/main" id="{B8C249F3-DA81-4F91-B12A-284F38B7D197}"/>
                </a:ext>
              </a:extLst>
            </p:cNvPr>
            <p:cNvSpPr/>
            <p:nvPr/>
          </p:nvSpPr>
          <p:spPr>
            <a:xfrm flipH="1">
              <a:off x="2191342" y="2881010"/>
              <a:ext cx="109145" cy="128505"/>
            </a:xfrm>
            <a:custGeom>
              <a:avLst/>
              <a:gdLst/>
              <a:ahLst/>
              <a:cxnLst/>
              <a:rect l="l" t="t" r="r" b="b"/>
              <a:pathLst>
                <a:path w="2069" h="2436" extrusionOk="0">
                  <a:moveTo>
                    <a:pt x="1990" y="0"/>
                  </a:moveTo>
                  <a:lnTo>
                    <a:pt x="1769" y="261"/>
                  </a:lnTo>
                  <a:lnTo>
                    <a:pt x="1848" y="328"/>
                  </a:lnTo>
                  <a:lnTo>
                    <a:pt x="2068" y="67"/>
                  </a:lnTo>
                  <a:lnTo>
                    <a:pt x="1990" y="0"/>
                  </a:lnTo>
                  <a:close/>
                  <a:moveTo>
                    <a:pt x="1547" y="526"/>
                  </a:moveTo>
                  <a:lnTo>
                    <a:pt x="1327" y="790"/>
                  </a:lnTo>
                  <a:lnTo>
                    <a:pt x="1405" y="857"/>
                  </a:lnTo>
                  <a:lnTo>
                    <a:pt x="1627" y="592"/>
                  </a:lnTo>
                  <a:lnTo>
                    <a:pt x="1547" y="526"/>
                  </a:lnTo>
                  <a:close/>
                  <a:moveTo>
                    <a:pt x="1106" y="1050"/>
                  </a:moveTo>
                  <a:lnTo>
                    <a:pt x="884" y="1315"/>
                  </a:lnTo>
                  <a:lnTo>
                    <a:pt x="964" y="1382"/>
                  </a:lnTo>
                  <a:lnTo>
                    <a:pt x="1185" y="1118"/>
                  </a:lnTo>
                  <a:lnTo>
                    <a:pt x="1106" y="1050"/>
                  </a:lnTo>
                  <a:close/>
                  <a:moveTo>
                    <a:pt x="664" y="1579"/>
                  </a:moveTo>
                  <a:lnTo>
                    <a:pt x="443" y="1839"/>
                  </a:lnTo>
                  <a:lnTo>
                    <a:pt x="522" y="1907"/>
                  </a:lnTo>
                  <a:lnTo>
                    <a:pt x="742" y="1646"/>
                  </a:lnTo>
                  <a:lnTo>
                    <a:pt x="664" y="1579"/>
                  </a:lnTo>
                  <a:close/>
                  <a:moveTo>
                    <a:pt x="221" y="2104"/>
                  </a:moveTo>
                  <a:lnTo>
                    <a:pt x="1" y="2368"/>
                  </a:lnTo>
                  <a:lnTo>
                    <a:pt x="79" y="2435"/>
                  </a:lnTo>
                  <a:lnTo>
                    <a:pt x="301" y="2171"/>
                  </a:lnTo>
                  <a:lnTo>
                    <a:pt x="221" y="2104"/>
                  </a:lnTo>
                  <a:close/>
                </a:path>
              </a:pathLst>
            </a:custGeom>
            <a:solidFill>
              <a:srgbClr val="87D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1316;p41">
              <a:extLst>
                <a:ext uri="{FF2B5EF4-FFF2-40B4-BE49-F238E27FC236}">
                  <a16:creationId xmlns:a16="http://schemas.microsoft.com/office/drawing/2014/main" id="{594E98FE-77EA-471D-BFF8-20CDAD32A41B}"/>
                </a:ext>
              </a:extLst>
            </p:cNvPr>
            <p:cNvSpPr/>
            <p:nvPr/>
          </p:nvSpPr>
          <p:spPr>
            <a:xfrm flipH="1">
              <a:off x="2761538" y="2157145"/>
              <a:ext cx="61931" cy="29172"/>
            </a:xfrm>
            <a:custGeom>
              <a:avLst/>
              <a:gdLst/>
              <a:ahLst/>
              <a:cxnLst/>
              <a:rect l="l" t="t" r="r" b="b"/>
              <a:pathLst>
                <a:path w="1174" h="553" extrusionOk="0">
                  <a:moveTo>
                    <a:pt x="1" y="1"/>
                  </a:moveTo>
                  <a:cubicBezTo>
                    <a:pt x="167" y="154"/>
                    <a:pt x="356" y="261"/>
                    <a:pt x="550" y="356"/>
                  </a:cubicBezTo>
                  <a:cubicBezTo>
                    <a:pt x="747" y="447"/>
                    <a:pt x="948" y="525"/>
                    <a:pt x="1173" y="553"/>
                  </a:cubicBezTo>
                  <a:cubicBezTo>
                    <a:pt x="1008" y="399"/>
                    <a:pt x="818" y="296"/>
                    <a:pt x="625" y="201"/>
                  </a:cubicBezTo>
                  <a:cubicBezTo>
                    <a:pt x="427" y="111"/>
                    <a:pt x="226" y="32"/>
                    <a:pt x="1" y="1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1317;p41">
              <a:extLst>
                <a:ext uri="{FF2B5EF4-FFF2-40B4-BE49-F238E27FC236}">
                  <a16:creationId xmlns:a16="http://schemas.microsoft.com/office/drawing/2014/main" id="{F1487E72-7771-4366-88C6-BF5ED6E57CC0}"/>
                </a:ext>
              </a:extLst>
            </p:cNvPr>
            <p:cNvSpPr/>
            <p:nvPr/>
          </p:nvSpPr>
          <p:spPr>
            <a:xfrm flipH="1">
              <a:off x="2741388" y="2215225"/>
              <a:ext cx="71005" cy="24424"/>
            </a:xfrm>
            <a:custGeom>
              <a:avLst/>
              <a:gdLst/>
              <a:ahLst/>
              <a:cxnLst/>
              <a:rect l="l" t="t" r="r" b="b"/>
              <a:pathLst>
                <a:path w="1346" h="463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42"/>
                    <a:pt x="423" y="233"/>
                    <a:pt x="643" y="313"/>
                  </a:cubicBezTo>
                  <a:cubicBezTo>
                    <a:pt x="869" y="388"/>
                    <a:pt x="1102" y="450"/>
                    <a:pt x="1346" y="462"/>
                  </a:cubicBezTo>
                  <a:cubicBezTo>
                    <a:pt x="1145" y="320"/>
                    <a:pt x="924" y="229"/>
                    <a:pt x="699" y="151"/>
                  </a:cubicBezTo>
                  <a:cubicBezTo>
                    <a:pt x="474" y="76"/>
                    <a:pt x="245" y="12"/>
                    <a:pt x="0" y="0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1318;p41">
              <a:extLst>
                <a:ext uri="{FF2B5EF4-FFF2-40B4-BE49-F238E27FC236}">
                  <a16:creationId xmlns:a16="http://schemas.microsoft.com/office/drawing/2014/main" id="{041133B6-A2D8-480C-8CFF-90B413500893}"/>
                </a:ext>
              </a:extLst>
            </p:cNvPr>
            <p:cNvSpPr/>
            <p:nvPr/>
          </p:nvSpPr>
          <p:spPr>
            <a:xfrm flipH="1">
              <a:off x="2738645" y="2275521"/>
              <a:ext cx="53122" cy="12344"/>
            </a:xfrm>
            <a:custGeom>
              <a:avLst/>
              <a:gdLst/>
              <a:ahLst/>
              <a:cxnLst/>
              <a:rect l="l" t="t" r="r" b="b"/>
              <a:pathLst>
                <a:path w="1007" h="234" extrusionOk="0">
                  <a:moveTo>
                    <a:pt x="202" y="1"/>
                  </a:moveTo>
                  <a:cubicBezTo>
                    <a:pt x="136" y="1"/>
                    <a:pt x="69" y="6"/>
                    <a:pt x="0" y="17"/>
                  </a:cubicBezTo>
                  <a:cubicBezTo>
                    <a:pt x="154" y="117"/>
                    <a:pt x="319" y="164"/>
                    <a:pt x="485" y="199"/>
                  </a:cubicBezTo>
                  <a:cubicBezTo>
                    <a:pt x="591" y="219"/>
                    <a:pt x="698" y="234"/>
                    <a:pt x="807" y="234"/>
                  </a:cubicBezTo>
                  <a:cubicBezTo>
                    <a:pt x="872" y="234"/>
                    <a:pt x="938" y="229"/>
                    <a:pt x="1006" y="215"/>
                  </a:cubicBezTo>
                  <a:cubicBezTo>
                    <a:pt x="853" y="117"/>
                    <a:pt x="687" y="70"/>
                    <a:pt x="517" y="34"/>
                  </a:cubicBezTo>
                  <a:cubicBezTo>
                    <a:pt x="414" y="14"/>
                    <a:pt x="310" y="1"/>
                    <a:pt x="202" y="1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1319;p41">
              <a:extLst>
                <a:ext uri="{FF2B5EF4-FFF2-40B4-BE49-F238E27FC236}">
                  <a16:creationId xmlns:a16="http://schemas.microsoft.com/office/drawing/2014/main" id="{7E6E1ED7-801C-4B2C-A342-5CB04ED8EA38}"/>
                </a:ext>
              </a:extLst>
            </p:cNvPr>
            <p:cNvSpPr/>
            <p:nvPr/>
          </p:nvSpPr>
          <p:spPr>
            <a:xfrm flipH="1">
              <a:off x="1830572" y="2272672"/>
              <a:ext cx="22314" cy="77493"/>
            </a:xfrm>
            <a:custGeom>
              <a:avLst/>
              <a:gdLst/>
              <a:ahLst/>
              <a:cxnLst/>
              <a:rect l="l" t="t" r="r" b="b"/>
              <a:pathLst>
                <a:path w="423" h="146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61"/>
                    <a:pt x="64" y="510"/>
                    <a:pt x="131" y="758"/>
                  </a:cubicBezTo>
                  <a:cubicBezTo>
                    <a:pt x="202" y="1000"/>
                    <a:pt x="289" y="1240"/>
                    <a:pt x="423" y="1469"/>
                  </a:cubicBezTo>
                  <a:cubicBezTo>
                    <a:pt x="419" y="1204"/>
                    <a:pt x="364" y="956"/>
                    <a:pt x="297" y="711"/>
                  </a:cubicBezTo>
                  <a:cubicBezTo>
                    <a:pt x="222" y="466"/>
                    <a:pt x="139" y="226"/>
                    <a:pt x="0" y="0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1320;p41">
              <a:extLst>
                <a:ext uri="{FF2B5EF4-FFF2-40B4-BE49-F238E27FC236}">
                  <a16:creationId xmlns:a16="http://schemas.microsoft.com/office/drawing/2014/main" id="{6EA987B5-EB7C-4C0E-AB3D-0B532E9F96E3}"/>
                </a:ext>
              </a:extLst>
            </p:cNvPr>
            <p:cNvSpPr/>
            <p:nvPr/>
          </p:nvSpPr>
          <p:spPr>
            <a:xfrm flipH="1">
              <a:off x="1945044" y="2286862"/>
              <a:ext cx="9021" cy="42730"/>
            </a:xfrm>
            <a:custGeom>
              <a:avLst/>
              <a:gdLst/>
              <a:ahLst/>
              <a:cxnLst/>
              <a:rect l="l" t="t" r="r" b="b"/>
              <a:pathLst>
                <a:path w="171" h="810" extrusionOk="0">
                  <a:moveTo>
                    <a:pt x="84" y="0"/>
                  </a:moveTo>
                  <a:cubicBezTo>
                    <a:pt x="16" y="134"/>
                    <a:pt x="0" y="268"/>
                    <a:pt x="0" y="403"/>
                  </a:cubicBezTo>
                  <a:cubicBezTo>
                    <a:pt x="0" y="541"/>
                    <a:pt x="16" y="675"/>
                    <a:pt x="84" y="809"/>
                  </a:cubicBezTo>
                  <a:cubicBezTo>
                    <a:pt x="155" y="675"/>
                    <a:pt x="171" y="541"/>
                    <a:pt x="171" y="403"/>
                  </a:cubicBezTo>
                  <a:cubicBezTo>
                    <a:pt x="166" y="268"/>
                    <a:pt x="155" y="134"/>
                    <a:pt x="84" y="0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1321;p41">
              <a:extLst>
                <a:ext uri="{FF2B5EF4-FFF2-40B4-BE49-F238E27FC236}">
                  <a16:creationId xmlns:a16="http://schemas.microsoft.com/office/drawing/2014/main" id="{9B228683-1BF4-45E7-BD10-F549AD966025}"/>
                </a:ext>
              </a:extLst>
            </p:cNvPr>
            <p:cNvSpPr/>
            <p:nvPr/>
          </p:nvSpPr>
          <p:spPr>
            <a:xfrm flipH="1">
              <a:off x="1961713" y="2331807"/>
              <a:ext cx="9021" cy="45631"/>
            </a:xfrm>
            <a:custGeom>
              <a:avLst/>
              <a:gdLst/>
              <a:ahLst/>
              <a:cxnLst/>
              <a:rect l="l" t="t" r="r" b="b"/>
              <a:pathLst>
                <a:path w="171" h="865" extrusionOk="0">
                  <a:moveTo>
                    <a:pt x="84" y="1"/>
                  </a:moveTo>
                  <a:cubicBezTo>
                    <a:pt x="17" y="143"/>
                    <a:pt x="1" y="289"/>
                    <a:pt x="1" y="431"/>
                  </a:cubicBezTo>
                  <a:cubicBezTo>
                    <a:pt x="1" y="577"/>
                    <a:pt x="17" y="719"/>
                    <a:pt x="84" y="865"/>
                  </a:cubicBezTo>
                  <a:cubicBezTo>
                    <a:pt x="155" y="719"/>
                    <a:pt x="167" y="577"/>
                    <a:pt x="170" y="431"/>
                  </a:cubicBezTo>
                  <a:cubicBezTo>
                    <a:pt x="167" y="289"/>
                    <a:pt x="155" y="143"/>
                    <a:pt x="84" y="1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1322;p41">
              <a:extLst>
                <a:ext uri="{FF2B5EF4-FFF2-40B4-BE49-F238E27FC236}">
                  <a16:creationId xmlns:a16="http://schemas.microsoft.com/office/drawing/2014/main" id="{CE88DC3F-AE1F-4B8D-BF5A-848951B703AC}"/>
                </a:ext>
              </a:extLst>
            </p:cNvPr>
            <p:cNvSpPr/>
            <p:nvPr/>
          </p:nvSpPr>
          <p:spPr>
            <a:xfrm flipH="1">
              <a:off x="1925314" y="2258323"/>
              <a:ext cx="13135" cy="30860"/>
            </a:xfrm>
            <a:custGeom>
              <a:avLst/>
              <a:gdLst/>
              <a:ahLst/>
              <a:cxnLst/>
              <a:rect l="l" t="t" r="r" b="b"/>
              <a:pathLst>
                <a:path w="249" h="585" extrusionOk="0">
                  <a:moveTo>
                    <a:pt x="36" y="1"/>
                  </a:moveTo>
                  <a:lnTo>
                    <a:pt x="36" y="1"/>
                  </a:lnTo>
                  <a:cubicBezTo>
                    <a:pt x="1" y="115"/>
                    <a:pt x="17" y="217"/>
                    <a:pt x="44" y="316"/>
                  </a:cubicBezTo>
                  <a:cubicBezTo>
                    <a:pt x="76" y="411"/>
                    <a:pt x="119" y="505"/>
                    <a:pt x="214" y="585"/>
                  </a:cubicBezTo>
                  <a:cubicBezTo>
                    <a:pt x="249" y="467"/>
                    <a:pt x="234" y="363"/>
                    <a:pt x="206" y="265"/>
                  </a:cubicBezTo>
                  <a:cubicBezTo>
                    <a:pt x="174" y="170"/>
                    <a:pt x="131" y="75"/>
                    <a:pt x="36" y="1"/>
                  </a:cubicBezTo>
                  <a:close/>
                </a:path>
              </a:pathLst>
            </a:custGeom>
            <a:solidFill>
              <a:srgbClr val="C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40A19CEA-992F-460F-B418-356CFDC63E24}"/>
              </a:ext>
            </a:extLst>
          </p:cNvPr>
          <p:cNvSpPr/>
          <p:nvPr/>
        </p:nvSpPr>
        <p:spPr>
          <a:xfrm>
            <a:off x="2589471" y="1997930"/>
            <a:ext cx="2782723" cy="1706492"/>
          </a:xfrm>
          <a:prstGeom prst="wedgeEllipseCallout">
            <a:avLst>
              <a:gd name="adj1" fmla="val 56694"/>
              <a:gd name="adj2" fmla="val 279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BDA19-4C3B-420B-A42C-2618A99C156F}"/>
              </a:ext>
            </a:extLst>
          </p:cNvPr>
          <p:cNvSpPr txBox="1"/>
          <p:nvPr/>
        </p:nvSpPr>
        <p:spPr>
          <a:xfrm>
            <a:off x="3011054" y="2532400"/>
            <a:ext cx="201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이런 기능을 가진 앱이 있으면 어떨까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?</a:t>
            </a:r>
            <a:endParaRPr lang="ko-KR" altLang="en-US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</a:pPr>
            <a:r>
              <a:rPr lang="ko-KR" altLang="en-US" sz="2700" dirty="0">
                <a:latin typeface="Do Hyeon"/>
                <a:ea typeface="Do Hyeon"/>
                <a:cs typeface="Do Hyeon"/>
                <a:sym typeface="Do Hyeon"/>
              </a:rPr>
              <a:t>그럼 시각장애인은</a:t>
            </a:r>
            <a:r>
              <a:rPr lang="en-US" altLang="ko-KR" sz="2700" dirty="0">
                <a:latin typeface="Do Hyeon"/>
                <a:ea typeface="Do Hyeon"/>
                <a:cs typeface="Do Hyeon"/>
                <a:sym typeface="Do Hyeon"/>
              </a:rPr>
              <a:t>?</a:t>
            </a:r>
            <a:endParaRPr dirty="0">
              <a:solidFill>
                <a:srgbClr val="2A2929"/>
              </a:solidFill>
            </a:endParaRPr>
          </a:p>
        </p:txBody>
      </p:sp>
      <p:sp>
        <p:nvSpPr>
          <p:cNvPr id="4" name="생각 풍선: 구름 모양 3">
            <a:extLst>
              <a:ext uri="{FF2B5EF4-FFF2-40B4-BE49-F238E27FC236}">
                <a16:creationId xmlns:a16="http://schemas.microsoft.com/office/drawing/2014/main" id="{61AECB89-4F84-4429-98D1-C09CD14DB6B6}"/>
              </a:ext>
            </a:extLst>
          </p:cNvPr>
          <p:cNvSpPr/>
          <p:nvPr/>
        </p:nvSpPr>
        <p:spPr>
          <a:xfrm>
            <a:off x="4926342" y="2252264"/>
            <a:ext cx="3492444" cy="1815239"/>
          </a:xfrm>
          <a:prstGeom prst="cloudCallout">
            <a:avLst>
              <a:gd name="adj1" fmla="val -74480"/>
              <a:gd name="adj2" fmla="val -1865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Google Shape;1107;p39">
            <a:extLst>
              <a:ext uri="{FF2B5EF4-FFF2-40B4-BE49-F238E27FC236}">
                <a16:creationId xmlns:a16="http://schemas.microsoft.com/office/drawing/2014/main" id="{4E6C3E69-03CE-4340-A67C-AD6DECD17B6B}"/>
              </a:ext>
            </a:extLst>
          </p:cNvPr>
          <p:cNvGrpSpPr/>
          <p:nvPr/>
        </p:nvGrpSpPr>
        <p:grpSpPr>
          <a:xfrm>
            <a:off x="1371955" y="1784113"/>
            <a:ext cx="2391348" cy="3225240"/>
            <a:chOff x="586952" y="1906150"/>
            <a:chExt cx="2003307" cy="2950544"/>
          </a:xfrm>
        </p:grpSpPr>
        <p:sp>
          <p:nvSpPr>
            <p:cNvPr id="68" name="Google Shape;1108;p39">
              <a:extLst>
                <a:ext uri="{FF2B5EF4-FFF2-40B4-BE49-F238E27FC236}">
                  <a16:creationId xmlns:a16="http://schemas.microsoft.com/office/drawing/2014/main" id="{FB4D1034-FC2D-4D09-A872-527D1BFF50C2}"/>
                </a:ext>
              </a:extLst>
            </p:cNvPr>
            <p:cNvSpPr/>
            <p:nvPr/>
          </p:nvSpPr>
          <p:spPr>
            <a:xfrm>
              <a:off x="586952" y="4592650"/>
              <a:ext cx="2003307" cy="264044"/>
            </a:xfrm>
            <a:custGeom>
              <a:avLst/>
              <a:gdLst/>
              <a:ahLst/>
              <a:cxnLst/>
              <a:rect l="l" t="t" r="r" b="b"/>
              <a:pathLst>
                <a:path w="41064" h="6446" extrusionOk="0">
                  <a:moveTo>
                    <a:pt x="20534" y="1"/>
                  </a:moveTo>
                  <a:cubicBezTo>
                    <a:pt x="9191" y="1"/>
                    <a:pt x="0" y="1445"/>
                    <a:pt x="0" y="3225"/>
                  </a:cubicBezTo>
                  <a:cubicBezTo>
                    <a:pt x="0" y="5004"/>
                    <a:pt x="9191" y="6445"/>
                    <a:pt x="20534" y="6445"/>
                  </a:cubicBezTo>
                  <a:cubicBezTo>
                    <a:pt x="31872" y="6445"/>
                    <a:pt x="41063" y="5004"/>
                    <a:pt x="41063" y="3225"/>
                  </a:cubicBezTo>
                  <a:cubicBezTo>
                    <a:pt x="41063" y="1445"/>
                    <a:pt x="31872" y="1"/>
                    <a:pt x="20534" y="1"/>
                  </a:cubicBezTo>
                  <a:close/>
                </a:path>
              </a:pathLst>
            </a:custGeom>
            <a:solidFill>
              <a:srgbClr val="092329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09;p39">
              <a:extLst>
                <a:ext uri="{FF2B5EF4-FFF2-40B4-BE49-F238E27FC236}">
                  <a16:creationId xmlns:a16="http://schemas.microsoft.com/office/drawing/2014/main" id="{F0FCCCC8-75AB-4870-B154-3D40C53A03D5}"/>
                </a:ext>
              </a:extLst>
            </p:cNvPr>
            <p:cNvSpPr/>
            <p:nvPr/>
          </p:nvSpPr>
          <p:spPr>
            <a:xfrm>
              <a:off x="1221877" y="3430001"/>
              <a:ext cx="928584" cy="1085532"/>
            </a:xfrm>
            <a:custGeom>
              <a:avLst/>
              <a:gdLst/>
              <a:ahLst/>
              <a:cxnLst/>
              <a:rect l="l" t="t" r="r" b="b"/>
              <a:pathLst>
                <a:path w="24595" h="28752" extrusionOk="0">
                  <a:moveTo>
                    <a:pt x="503" y="0"/>
                  </a:moveTo>
                  <a:cubicBezTo>
                    <a:pt x="503" y="0"/>
                    <a:pt x="183" y="5131"/>
                    <a:pt x="412" y="6917"/>
                  </a:cubicBezTo>
                  <a:cubicBezTo>
                    <a:pt x="641" y="8704"/>
                    <a:pt x="1053" y="21875"/>
                    <a:pt x="1145" y="22746"/>
                  </a:cubicBezTo>
                  <a:cubicBezTo>
                    <a:pt x="1237" y="23616"/>
                    <a:pt x="458" y="24987"/>
                    <a:pt x="778" y="25261"/>
                  </a:cubicBezTo>
                  <a:cubicBezTo>
                    <a:pt x="1100" y="25536"/>
                    <a:pt x="550" y="26040"/>
                    <a:pt x="275" y="26773"/>
                  </a:cubicBezTo>
                  <a:cubicBezTo>
                    <a:pt x="0" y="27506"/>
                    <a:pt x="641" y="28743"/>
                    <a:pt x="641" y="28743"/>
                  </a:cubicBezTo>
                  <a:cubicBezTo>
                    <a:pt x="641" y="28743"/>
                    <a:pt x="704" y="28752"/>
                    <a:pt x="825" y="28752"/>
                  </a:cubicBezTo>
                  <a:cubicBezTo>
                    <a:pt x="1190" y="28752"/>
                    <a:pt x="2083" y="28674"/>
                    <a:pt x="3390" y="28055"/>
                  </a:cubicBezTo>
                  <a:cubicBezTo>
                    <a:pt x="5313" y="26269"/>
                    <a:pt x="4443" y="25353"/>
                    <a:pt x="4168" y="24528"/>
                  </a:cubicBezTo>
                  <a:cubicBezTo>
                    <a:pt x="3894" y="23707"/>
                    <a:pt x="3435" y="22287"/>
                    <a:pt x="5863" y="19997"/>
                  </a:cubicBezTo>
                  <a:cubicBezTo>
                    <a:pt x="8291" y="17707"/>
                    <a:pt x="12001" y="10948"/>
                    <a:pt x="12001" y="10948"/>
                  </a:cubicBezTo>
                  <a:cubicBezTo>
                    <a:pt x="12001" y="10948"/>
                    <a:pt x="13785" y="18045"/>
                    <a:pt x="14151" y="20381"/>
                  </a:cubicBezTo>
                  <a:cubicBezTo>
                    <a:pt x="14517" y="22718"/>
                    <a:pt x="15021" y="25008"/>
                    <a:pt x="13692" y="26016"/>
                  </a:cubicBezTo>
                  <a:cubicBezTo>
                    <a:pt x="12368" y="27023"/>
                    <a:pt x="14196" y="27893"/>
                    <a:pt x="14196" y="27893"/>
                  </a:cubicBezTo>
                  <a:cubicBezTo>
                    <a:pt x="14196" y="27893"/>
                    <a:pt x="14507" y="27973"/>
                    <a:pt x="14958" y="27973"/>
                  </a:cubicBezTo>
                  <a:cubicBezTo>
                    <a:pt x="15590" y="27973"/>
                    <a:pt x="16499" y="27817"/>
                    <a:pt x="17220" y="27069"/>
                  </a:cubicBezTo>
                  <a:cubicBezTo>
                    <a:pt x="19693" y="24412"/>
                    <a:pt x="16990" y="26657"/>
                    <a:pt x="17907" y="23267"/>
                  </a:cubicBezTo>
                  <a:cubicBezTo>
                    <a:pt x="18823" y="19877"/>
                    <a:pt x="24595" y="1238"/>
                    <a:pt x="24595" y="1238"/>
                  </a:cubicBezTo>
                  <a:lnTo>
                    <a:pt x="7833" y="367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0;p39">
              <a:extLst>
                <a:ext uri="{FF2B5EF4-FFF2-40B4-BE49-F238E27FC236}">
                  <a16:creationId xmlns:a16="http://schemas.microsoft.com/office/drawing/2014/main" id="{062C69D1-0654-4CEC-BF06-936205887AC5}"/>
                </a:ext>
              </a:extLst>
            </p:cNvPr>
            <p:cNvSpPr/>
            <p:nvPr/>
          </p:nvSpPr>
          <p:spPr>
            <a:xfrm>
              <a:off x="1710749" y="3635532"/>
              <a:ext cx="106167" cy="207577"/>
            </a:xfrm>
            <a:custGeom>
              <a:avLst/>
              <a:gdLst/>
              <a:ahLst/>
              <a:cxnLst/>
              <a:rect l="l" t="t" r="r" b="b"/>
              <a:pathLst>
                <a:path w="2812" h="5498" extrusionOk="0">
                  <a:moveTo>
                    <a:pt x="2579" y="1"/>
                  </a:moveTo>
                  <a:cubicBezTo>
                    <a:pt x="2111" y="2411"/>
                    <a:pt x="21" y="5332"/>
                    <a:pt x="0" y="5360"/>
                  </a:cubicBezTo>
                  <a:lnTo>
                    <a:pt x="190" y="5498"/>
                  </a:lnTo>
                  <a:cubicBezTo>
                    <a:pt x="211" y="5469"/>
                    <a:pt x="2332" y="2506"/>
                    <a:pt x="2812" y="43"/>
                  </a:cubicBezTo>
                  <a:lnTo>
                    <a:pt x="25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1;p39">
              <a:extLst>
                <a:ext uri="{FF2B5EF4-FFF2-40B4-BE49-F238E27FC236}">
                  <a16:creationId xmlns:a16="http://schemas.microsoft.com/office/drawing/2014/main" id="{8BD736D9-10BA-421A-9BCA-C446B0E1CB00}"/>
                </a:ext>
              </a:extLst>
            </p:cNvPr>
            <p:cNvSpPr/>
            <p:nvPr/>
          </p:nvSpPr>
          <p:spPr>
            <a:xfrm>
              <a:off x="1645964" y="3638212"/>
              <a:ext cx="90876" cy="217507"/>
            </a:xfrm>
            <a:custGeom>
              <a:avLst/>
              <a:gdLst/>
              <a:ahLst/>
              <a:cxnLst/>
              <a:rect l="l" t="t" r="r" b="b"/>
              <a:pathLst>
                <a:path w="2407" h="5761" extrusionOk="0">
                  <a:moveTo>
                    <a:pt x="2174" y="0"/>
                  </a:moveTo>
                  <a:cubicBezTo>
                    <a:pt x="1773" y="2752"/>
                    <a:pt x="18" y="5609"/>
                    <a:pt x="0" y="5638"/>
                  </a:cubicBezTo>
                  <a:lnTo>
                    <a:pt x="197" y="5761"/>
                  </a:lnTo>
                  <a:cubicBezTo>
                    <a:pt x="215" y="5733"/>
                    <a:pt x="1994" y="2833"/>
                    <a:pt x="2407" y="36"/>
                  </a:cubicBezTo>
                  <a:lnTo>
                    <a:pt x="2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2;p39">
              <a:extLst>
                <a:ext uri="{FF2B5EF4-FFF2-40B4-BE49-F238E27FC236}">
                  <a16:creationId xmlns:a16="http://schemas.microsoft.com/office/drawing/2014/main" id="{F5A35E81-80E9-40CD-BE0A-038D30E25732}"/>
                </a:ext>
              </a:extLst>
            </p:cNvPr>
            <p:cNvSpPr/>
            <p:nvPr/>
          </p:nvSpPr>
          <p:spPr>
            <a:xfrm>
              <a:off x="1243925" y="3589774"/>
              <a:ext cx="147320" cy="183603"/>
            </a:xfrm>
            <a:custGeom>
              <a:avLst/>
              <a:gdLst/>
              <a:ahLst/>
              <a:cxnLst/>
              <a:rect l="l" t="t" r="r" b="b"/>
              <a:pathLst>
                <a:path w="3902" h="4863" extrusionOk="0">
                  <a:moveTo>
                    <a:pt x="3902" y="0"/>
                  </a:moveTo>
                  <a:lnTo>
                    <a:pt x="3902" y="0"/>
                  </a:lnTo>
                  <a:cubicBezTo>
                    <a:pt x="3687" y="486"/>
                    <a:pt x="3415" y="941"/>
                    <a:pt x="3147" y="1392"/>
                  </a:cubicBezTo>
                  <a:cubicBezTo>
                    <a:pt x="2872" y="1839"/>
                    <a:pt x="2580" y="2277"/>
                    <a:pt x="2259" y="2689"/>
                  </a:cubicBezTo>
                  <a:cubicBezTo>
                    <a:pt x="1942" y="3105"/>
                    <a:pt x="1594" y="3496"/>
                    <a:pt x="1223" y="3869"/>
                  </a:cubicBezTo>
                  <a:cubicBezTo>
                    <a:pt x="846" y="4228"/>
                    <a:pt x="438" y="4560"/>
                    <a:pt x="1" y="4863"/>
                  </a:cubicBezTo>
                  <a:cubicBezTo>
                    <a:pt x="483" y="4641"/>
                    <a:pt x="938" y="4349"/>
                    <a:pt x="1347" y="4004"/>
                  </a:cubicBezTo>
                  <a:cubicBezTo>
                    <a:pt x="1752" y="3651"/>
                    <a:pt x="2118" y="3256"/>
                    <a:pt x="2446" y="2833"/>
                  </a:cubicBezTo>
                  <a:cubicBezTo>
                    <a:pt x="2770" y="2407"/>
                    <a:pt x="3059" y="1953"/>
                    <a:pt x="3306" y="1480"/>
                  </a:cubicBezTo>
                  <a:cubicBezTo>
                    <a:pt x="3552" y="1008"/>
                    <a:pt x="3771" y="519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3;p39">
              <a:extLst>
                <a:ext uri="{FF2B5EF4-FFF2-40B4-BE49-F238E27FC236}">
                  <a16:creationId xmlns:a16="http://schemas.microsoft.com/office/drawing/2014/main" id="{724CC5C0-3490-48D9-99CC-9F1CB72DEB5A}"/>
                </a:ext>
              </a:extLst>
            </p:cNvPr>
            <p:cNvSpPr/>
            <p:nvPr/>
          </p:nvSpPr>
          <p:spPr>
            <a:xfrm>
              <a:off x="2039999" y="3610501"/>
              <a:ext cx="31790" cy="136975"/>
            </a:xfrm>
            <a:custGeom>
              <a:avLst/>
              <a:gdLst/>
              <a:ahLst/>
              <a:cxnLst/>
              <a:rect l="l" t="t" r="r" b="b"/>
              <a:pathLst>
                <a:path w="842" h="3628" extrusionOk="0">
                  <a:moveTo>
                    <a:pt x="0" y="1"/>
                  </a:moveTo>
                  <a:cubicBezTo>
                    <a:pt x="131" y="611"/>
                    <a:pt x="282" y="1206"/>
                    <a:pt x="412" y="1809"/>
                  </a:cubicBezTo>
                  <a:cubicBezTo>
                    <a:pt x="482" y="2108"/>
                    <a:pt x="536" y="2411"/>
                    <a:pt x="599" y="2710"/>
                  </a:cubicBezTo>
                  <a:cubicBezTo>
                    <a:pt x="656" y="3014"/>
                    <a:pt x="701" y="3317"/>
                    <a:pt x="754" y="3627"/>
                  </a:cubicBezTo>
                  <a:cubicBezTo>
                    <a:pt x="842" y="3003"/>
                    <a:pt x="772" y="2369"/>
                    <a:pt x="641" y="1759"/>
                  </a:cubicBezTo>
                  <a:cubicBezTo>
                    <a:pt x="571" y="1453"/>
                    <a:pt x="487" y="1150"/>
                    <a:pt x="381" y="857"/>
                  </a:cubicBezTo>
                  <a:cubicBezTo>
                    <a:pt x="275" y="562"/>
                    <a:pt x="155" y="27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4;p39">
              <a:extLst>
                <a:ext uri="{FF2B5EF4-FFF2-40B4-BE49-F238E27FC236}">
                  <a16:creationId xmlns:a16="http://schemas.microsoft.com/office/drawing/2014/main" id="{71A59DF3-FCE7-4E7A-90F2-D6F3A7B04B39}"/>
                </a:ext>
              </a:extLst>
            </p:cNvPr>
            <p:cNvSpPr/>
            <p:nvPr/>
          </p:nvSpPr>
          <p:spPr>
            <a:xfrm>
              <a:off x="1530777" y="3824829"/>
              <a:ext cx="292148" cy="69998"/>
            </a:xfrm>
            <a:custGeom>
              <a:avLst/>
              <a:gdLst/>
              <a:ahLst/>
              <a:cxnLst/>
              <a:rect l="l" t="t" r="r" b="b"/>
              <a:pathLst>
                <a:path w="7738" h="1854" extrusionOk="0">
                  <a:moveTo>
                    <a:pt x="7428" y="0"/>
                  </a:moveTo>
                  <a:cubicBezTo>
                    <a:pt x="6862" y="0"/>
                    <a:pt x="6296" y="40"/>
                    <a:pt x="5733" y="99"/>
                  </a:cubicBezTo>
                  <a:cubicBezTo>
                    <a:pt x="5063" y="170"/>
                    <a:pt x="4404" y="282"/>
                    <a:pt x="3745" y="424"/>
                  </a:cubicBezTo>
                  <a:cubicBezTo>
                    <a:pt x="3090" y="568"/>
                    <a:pt x="2445" y="754"/>
                    <a:pt x="1814" y="987"/>
                  </a:cubicBezTo>
                  <a:cubicBezTo>
                    <a:pt x="1184" y="1219"/>
                    <a:pt x="574" y="1505"/>
                    <a:pt x="0" y="1854"/>
                  </a:cubicBezTo>
                  <a:cubicBezTo>
                    <a:pt x="313" y="1734"/>
                    <a:pt x="613" y="1583"/>
                    <a:pt x="930" y="1481"/>
                  </a:cubicBezTo>
                  <a:cubicBezTo>
                    <a:pt x="1236" y="1357"/>
                    <a:pt x="1557" y="1258"/>
                    <a:pt x="1871" y="1156"/>
                  </a:cubicBezTo>
                  <a:cubicBezTo>
                    <a:pt x="2508" y="970"/>
                    <a:pt x="3146" y="790"/>
                    <a:pt x="3798" y="653"/>
                  </a:cubicBezTo>
                  <a:cubicBezTo>
                    <a:pt x="4447" y="508"/>
                    <a:pt x="5099" y="388"/>
                    <a:pt x="5754" y="279"/>
                  </a:cubicBezTo>
                  <a:cubicBezTo>
                    <a:pt x="6085" y="222"/>
                    <a:pt x="6413" y="173"/>
                    <a:pt x="6744" y="131"/>
                  </a:cubicBezTo>
                  <a:cubicBezTo>
                    <a:pt x="7071" y="82"/>
                    <a:pt x="7406" y="46"/>
                    <a:pt x="7738" y="4"/>
                  </a:cubicBezTo>
                  <a:cubicBezTo>
                    <a:pt x="7635" y="1"/>
                    <a:pt x="7531" y="0"/>
                    <a:pt x="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5;p39">
              <a:extLst>
                <a:ext uri="{FF2B5EF4-FFF2-40B4-BE49-F238E27FC236}">
                  <a16:creationId xmlns:a16="http://schemas.microsoft.com/office/drawing/2014/main" id="{2C5AEB19-3763-4926-94DD-BA8108ABFDBC}"/>
                </a:ext>
              </a:extLst>
            </p:cNvPr>
            <p:cNvSpPr/>
            <p:nvPr/>
          </p:nvSpPr>
          <p:spPr>
            <a:xfrm>
              <a:off x="1406530" y="2031039"/>
              <a:ext cx="169218" cy="90008"/>
            </a:xfrm>
            <a:custGeom>
              <a:avLst/>
              <a:gdLst/>
              <a:ahLst/>
              <a:cxnLst/>
              <a:rect l="l" t="t" r="r" b="b"/>
              <a:pathLst>
                <a:path w="4482" h="2384" extrusionOk="0">
                  <a:moveTo>
                    <a:pt x="3742" y="1"/>
                  </a:moveTo>
                  <a:lnTo>
                    <a:pt x="3168" y="523"/>
                  </a:lnTo>
                  <a:cubicBezTo>
                    <a:pt x="3168" y="523"/>
                    <a:pt x="616" y="1865"/>
                    <a:pt x="94" y="2277"/>
                  </a:cubicBezTo>
                  <a:cubicBezTo>
                    <a:pt x="1" y="2352"/>
                    <a:pt x="33" y="2383"/>
                    <a:pt x="154" y="2383"/>
                  </a:cubicBezTo>
                  <a:cubicBezTo>
                    <a:pt x="704" y="2383"/>
                    <a:pt x="3084" y="1730"/>
                    <a:pt x="3714" y="1481"/>
                  </a:cubicBezTo>
                  <a:cubicBezTo>
                    <a:pt x="4482" y="1181"/>
                    <a:pt x="3742" y="1"/>
                    <a:pt x="3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16;p39">
              <a:extLst>
                <a:ext uri="{FF2B5EF4-FFF2-40B4-BE49-F238E27FC236}">
                  <a16:creationId xmlns:a16="http://schemas.microsoft.com/office/drawing/2014/main" id="{A3092EAA-9EE3-405B-A12F-08DA06E38116}"/>
                </a:ext>
              </a:extLst>
            </p:cNvPr>
            <p:cNvSpPr/>
            <p:nvPr/>
          </p:nvSpPr>
          <p:spPr>
            <a:xfrm>
              <a:off x="1967474" y="2275079"/>
              <a:ext cx="457138" cy="1020216"/>
            </a:xfrm>
            <a:custGeom>
              <a:avLst/>
              <a:gdLst/>
              <a:ahLst/>
              <a:cxnLst/>
              <a:rect l="l" t="t" r="r" b="b"/>
              <a:pathLst>
                <a:path w="12108" h="27022" extrusionOk="0">
                  <a:moveTo>
                    <a:pt x="7986" y="1"/>
                  </a:moveTo>
                  <a:cubicBezTo>
                    <a:pt x="7481" y="1"/>
                    <a:pt x="7089" y="90"/>
                    <a:pt x="7009" y="211"/>
                  </a:cubicBezTo>
                  <a:cubicBezTo>
                    <a:pt x="6801" y="521"/>
                    <a:pt x="6699" y="848"/>
                    <a:pt x="6801" y="3735"/>
                  </a:cubicBezTo>
                  <a:cubicBezTo>
                    <a:pt x="6431" y="3091"/>
                    <a:pt x="6142" y="2853"/>
                    <a:pt x="5939" y="2853"/>
                  </a:cubicBezTo>
                  <a:cubicBezTo>
                    <a:pt x="5606" y="2853"/>
                    <a:pt x="5507" y="3497"/>
                    <a:pt x="5667" y="4041"/>
                  </a:cubicBezTo>
                  <a:cubicBezTo>
                    <a:pt x="5927" y="4919"/>
                    <a:pt x="6132" y="8009"/>
                    <a:pt x="6287" y="8526"/>
                  </a:cubicBezTo>
                  <a:cubicBezTo>
                    <a:pt x="6442" y="9041"/>
                    <a:pt x="7214" y="9609"/>
                    <a:pt x="7214" y="9609"/>
                  </a:cubicBezTo>
                  <a:lnTo>
                    <a:pt x="6132" y="14192"/>
                  </a:lnTo>
                  <a:lnTo>
                    <a:pt x="5279" y="12733"/>
                  </a:lnTo>
                  <a:lnTo>
                    <a:pt x="1" y="13678"/>
                  </a:lnTo>
                  <a:lnTo>
                    <a:pt x="4740" y="27022"/>
                  </a:lnTo>
                  <a:cubicBezTo>
                    <a:pt x="4740" y="27022"/>
                    <a:pt x="8140" y="26095"/>
                    <a:pt x="10047" y="22850"/>
                  </a:cubicBezTo>
                  <a:cubicBezTo>
                    <a:pt x="11953" y="19604"/>
                    <a:pt x="11389" y="12854"/>
                    <a:pt x="10716" y="10070"/>
                  </a:cubicBezTo>
                  <a:cubicBezTo>
                    <a:pt x="12108" y="8988"/>
                    <a:pt x="11541" y="5278"/>
                    <a:pt x="11541" y="5278"/>
                  </a:cubicBezTo>
                  <a:cubicBezTo>
                    <a:pt x="11541" y="5278"/>
                    <a:pt x="11336" y="1962"/>
                    <a:pt x="10409" y="881"/>
                  </a:cubicBezTo>
                  <a:cubicBezTo>
                    <a:pt x="9843" y="220"/>
                    <a:pt x="8777" y="1"/>
                    <a:pt x="7986" y="1"/>
                  </a:cubicBezTo>
                  <a:close/>
                </a:path>
              </a:pathLst>
            </a:custGeom>
            <a:solidFill>
              <a:srgbClr val="A56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17;p39">
              <a:extLst>
                <a:ext uri="{FF2B5EF4-FFF2-40B4-BE49-F238E27FC236}">
                  <a16:creationId xmlns:a16="http://schemas.microsoft.com/office/drawing/2014/main" id="{D36A48F2-2BFC-46BA-B726-7A7D8461F58D}"/>
                </a:ext>
              </a:extLst>
            </p:cNvPr>
            <p:cNvSpPr/>
            <p:nvPr/>
          </p:nvSpPr>
          <p:spPr>
            <a:xfrm>
              <a:off x="942349" y="2792908"/>
              <a:ext cx="536952" cy="934814"/>
            </a:xfrm>
            <a:custGeom>
              <a:avLst/>
              <a:gdLst/>
              <a:ahLst/>
              <a:cxnLst/>
              <a:rect l="l" t="t" r="r" b="b"/>
              <a:pathLst>
                <a:path w="14222" h="24760" extrusionOk="0">
                  <a:moveTo>
                    <a:pt x="3605" y="1"/>
                  </a:moveTo>
                  <a:cubicBezTo>
                    <a:pt x="3605" y="1"/>
                    <a:pt x="0" y="6403"/>
                    <a:pt x="670" y="11608"/>
                  </a:cubicBezTo>
                  <a:cubicBezTo>
                    <a:pt x="1340" y="16812"/>
                    <a:pt x="4381" y="21653"/>
                    <a:pt x="4381" y="21653"/>
                  </a:cubicBezTo>
                  <a:cubicBezTo>
                    <a:pt x="4381" y="21653"/>
                    <a:pt x="3503" y="22016"/>
                    <a:pt x="3708" y="22943"/>
                  </a:cubicBezTo>
                  <a:cubicBezTo>
                    <a:pt x="3433" y="22754"/>
                    <a:pt x="3164" y="22674"/>
                    <a:pt x="2917" y="22674"/>
                  </a:cubicBezTo>
                  <a:cubicBezTo>
                    <a:pt x="2425" y="22674"/>
                    <a:pt x="2025" y="22994"/>
                    <a:pt x="1854" y="23405"/>
                  </a:cubicBezTo>
                  <a:cubicBezTo>
                    <a:pt x="2936" y="23768"/>
                    <a:pt x="3862" y="24490"/>
                    <a:pt x="3862" y="24490"/>
                  </a:cubicBezTo>
                  <a:cubicBezTo>
                    <a:pt x="3862" y="24490"/>
                    <a:pt x="5076" y="24685"/>
                    <a:pt x="5960" y="24685"/>
                  </a:cubicBezTo>
                  <a:cubicBezTo>
                    <a:pt x="6184" y="24685"/>
                    <a:pt x="6387" y="24673"/>
                    <a:pt x="6544" y="24641"/>
                  </a:cubicBezTo>
                  <a:cubicBezTo>
                    <a:pt x="7315" y="24490"/>
                    <a:pt x="7675" y="24282"/>
                    <a:pt x="7675" y="24282"/>
                  </a:cubicBezTo>
                  <a:cubicBezTo>
                    <a:pt x="7675" y="24282"/>
                    <a:pt x="8327" y="24759"/>
                    <a:pt x="8792" y="24759"/>
                  </a:cubicBezTo>
                  <a:cubicBezTo>
                    <a:pt x="8833" y="24759"/>
                    <a:pt x="8874" y="24755"/>
                    <a:pt x="8912" y="24747"/>
                  </a:cubicBezTo>
                  <a:cubicBezTo>
                    <a:pt x="9377" y="24641"/>
                    <a:pt x="8295" y="22943"/>
                    <a:pt x="8295" y="22943"/>
                  </a:cubicBezTo>
                  <a:cubicBezTo>
                    <a:pt x="8295" y="22943"/>
                    <a:pt x="8499" y="22273"/>
                    <a:pt x="8655" y="21911"/>
                  </a:cubicBezTo>
                  <a:cubicBezTo>
                    <a:pt x="8295" y="20624"/>
                    <a:pt x="8390" y="18003"/>
                    <a:pt x="8390" y="18003"/>
                  </a:cubicBezTo>
                  <a:lnTo>
                    <a:pt x="14222" y="8567"/>
                  </a:lnTo>
                  <a:lnTo>
                    <a:pt x="11386" y="529"/>
                  </a:lnTo>
                  <a:lnTo>
                    <a:pt x="5100" y="15"/>
                  </a:lnTo>
                  <a:lnTo>
                    <a:pt x="3605" y="1"/>
                  </a:lnTo>
                  <a:close/>
                </a:path>
              </a:pathLst>
            </a:custGeom>
            <a:solidFill>
              <a:srgbClr val="A56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18;p39">
              <a:extLst>
                <a:ext uri="{FF2B5EF4-FFF2-40B4-BE49-F238E27FC236}">
                  <a16:creationId xmlns:a16="http://schemas.microsoft.com/office/drawing/2014/main" id="{97F14B1B-5099-4D88-A1BB-4A13D842A612}"/>
                </a:ext>
              </a:extLst>
            </p:cNvPr>
            <p:cNvSpPr/>
            <p:nvPr/>
          </p:nvSpPr>
          <p:spPr>
            <a:xfrm>
              <a:off x="1048134" y="3416561"/>
              <a:ext cx="230947" cy="129613"/>
            </a:xfrm>
            <a:custGeom>
              <a:avLst/>
              <a:gdLst/>
              <a:ahLst/>
              <a:cxnLst/>
              <a:rect l="l" t="t" r="r" b="b"/>
              <a:pathLst>
                <a:path w="6117" h="3433" extrusionOk="0">
                  <a:moveTo>
                    <a:pt x="5863" y="0"/>
                  </a:moveTo>
                  <a:cubicBezTo>
                    <a:pt x="5863" y="0"/>
                    <a:pt x="2030" y="667"/>
                    <a:pt x="0" y="2122"/>
                  </a:cubicBezTo>
                  <a:cubicBezTo>
                    <a:pt x="222" y="2608"/>
                    <a:pt x="437" y="3048"/>
                    <a:pt x="634" y="3433"/>
                  </a:cubicBezTo>
                  <a:cubicBezTo>
                    <a:pt x="1356" y="3105"/>
                    <a:pt x="3897" y="1974"/>
                    <a:pt x="5596" y="1474"/>
                  </a:cubicBezTo>
                  <a:lnTo>
                    <a:pt x="6117" y="624"/>
                  </a:lnTo>
                  <a:cubicBezTo>
                    <a:pt x="5998" y="293"/>
                    <a:pt x="5863" y="0"/>
                    <a:pt x="5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19;p39">
              <a:extLst>
                <a:ext uri="{FF2B5EF4-FFF2-40B4-BE49-F238E27FC236}">
                  <a16:creationId xmlns:a16="http://schemas.microsoft.com/office/drawing/2014/main" id="{848F2BB6-195D-4EDE-8499-0234FF4431A3}"/>
                </a:ext>
              </a:extLst>
            </p:cNvPr>
            <p:cNvSpPr/>
            <p:nvPr/>
          </p:nvSpPr>
          <p:spPr>
            <a:xfrm>
              <a:off x="1078451" y="2334428"/>
              <a:ext cx="1216617" cy="1329278"/>
            </a:xfrm>
            <a:custGeom>
              <a:avLst/>
              <a:gdLst/>
              <a:ahLst/>
              <a:cxnLst/>
              <a:rect l="l" t="t" r="r" b="b"/>
              <a:pathLst>
                <a:path w="32224" h="35208" extrusionOk="0">
                  <a:moveTo>
                    <a:pt x="16452" y="0"/>
                  </a:moveTo>
                  <a:cubicBezTo>
                    <a:pt x="15940" y="0"/>
                    <a:pt x="15610" y="37"/>
                    <a:pt x="15610" y="37"/>
                  </a:cubicBezTo>
                  <a:lnTo>
                    <a:pt x="10719" y="753"/>
                  </a:lnTo>
                  <a:cubicBezTo>
                    <a:pt x="10719" y="753"/>
                    <a:pt x="3887" y="6497"/>
                    <a:pt x="0" y="11940"/>
                  </a:cubicBezTo>
                  <a:cubicBezTo>
                    <a:pt x="1554" y="12776"/>
                    <a:pt x="5621" y="15947"/>
                    <a:pt x="5621" y="15947"/>
                  </a:cubicBezTo>
                  <a:cubicBezTo>
                    <a:pt x="5621" y="15947"/>
                    <a:pt x="4782" y="30764"/>
                    <a:pt x="4662" y="33156"/>
                  </a:cubicBezTo>
                  <a:cubicBezTo>
                    <a:pt x="7462" y="34297"/>
                    <a:pt x="12578" y="35207"/>
                    <a:pt x="17840" y="35207"/>
                  </a:cubicBezTo>
                  <a:cubicBezTo>
                    <a:pt x="21683" y="35207"/>
                    <a:pt x="25605" y="34721"/>
                    <a:pt x="28760" y="33484"/>
                  </a:cubicBezTo>
                  <a:cubicBezTo>
                    <a:pt x="30078" y="29657"/>
                    <a:pt x="32224" y="20876"/>
                    <a:pt x="27153" y="13375"/>
                  </a:cubicBezTo>
                  <a:cubicBezTo>
                    <a:pt x="28348" y="12416"/>
                    <a:pt x="28827" y="11161"/>
                    <a:pt x="28827" y="11161"/>
                  </a:cubicBezTo>
                  <a:cubicBezTo>
                    <a:pt x="28827" y="11161"/>
                    <a:pt x="23024" y="3565"/>
                    <a:pt x="21170" y="1592"/>
                  </a:cubicBezTo>
                  <a:cubicBezTo>
                    <a:pt x="19870" y="207"/>
                    <a:pt x="17656" y="0"/>
                    <a:pt x="16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0;p39">
              <a:extLst>
                <a:ext uri="{FF2B5EF4-FFF2-40B4-BE49-F238E27FC236}">
                  <a16:creationId xmlns:a16="http://schemas.microsoft.com/office/drawing/2014/main" id="{2A6C64B3-5CE3-4F1A-97C0-E670EFC45DE9}"/>
                </a:ext>
              </a:extLst>
            </p:cNvPr>
            <p:cNvSpPr/>
            <p:nvPr/>
          </p:nvSpPr>
          <p:spPr>
            <a:xfrm>
              <a:off x="1483132" y="1969312"/>
              <a:ext cx="493873" cy="569043"/>
            </a:xfrm>
            <a:custGeom>
              <a:avLst/>
              <a:gdLst/>
              <a:ahLst/>
              <a:cxnLst/>
              <a:rect l="l" t="t" r="r" b="b"/>
              <a:pathLst>
                <a:path w="13081" h="15072" extrusionOk="0">
                  <a:moveTo>
                    <a:pt x="6880" y="1"/>
                  </a:moveTo>
                  <a:cubicBezTo>
                    <a:pt x="5735" y="1"/>
                    <a:pt x="818" y="1735"/>
                    <a:pt x="818" y="1735"/>
                  </a:cubicBezTo>
                  <a:cubicBezTo>
                    <a:pt x="818" y="1735"/>
                    <a:pt x="1033" y="3412"/>
                    <a:pt x="1163" y="4790"/>
                  </a:cubicBezTo>
                  <a:cubicBezTo>
                    <a:pt x="1290" y="6168"/>
                    <a:pt x="645" y="9780"/>
                    <a:pt x="645" y="9780"/>
                  </a:cubicBezTo>
                  <a:cubicBezTo>
                    <a:pt x="645" y="9780"/>
                    <a:pt x="300" y="9994"/>
                    <a:pt x="0" y="10424"/>
                  </a:cubicBezTo>
                  <a:cubicBezTo>
                    <a:pt x="514" y="10942"/>
                    <a:pt x="5638" y="13997"/>
                    <a:pt x="8478" y="15072"/>
                  </a:cubicBezTo>
                  <a:cubicBezTo>
                    <a:pt x="8992" y="14558"/>
                    <a:pt x="9725" y="12016"/>
                    <a:pt x="9725" y="12016"/>
                  </a:cubicBezTo>
                  <a:cubicBezTo>
                    <a:pt x="9725" y="12016"/>
                    <a:pt x="9852" y="12016"/>
                    <a:pt x="10497" y="11844"/>
                  </a:cubicBezTo>
                  <a:cubicBezTo>
                    <a:pt x="13080" y="10727"/>
                    <a:pt x="12650" y="8919"/>
                    <a:pt x="11145" y="5949"/>
                  </a:cubicBezTo>
                  <a:cubicBezTo>
                    <a:pt x="9638" y="2982"/>
                    <a:pt x="7013" y="12"/>
                    <a:pt x="7013" y="12"/>
                  </a:cubicBezTo>
                  <a:cubicBezTo>
                    <a:pt x="6977" y="4"/>
                    <a:pt x="6932" y="1"/>
                    <a:pt x="6880" y="1"/>
                  </a:cubicBezTo>
                  <a:close/>
                </a:path>
              </a:pathLst>
            </a:custGeom>
            <a:solidFill>
              <a:srgbClr val="A56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1;p39">
              <a:extLst>
                <a:ext uri="{FF2B5EF4-FFF2-40B4-BE49-F238E27FC236}">
                  <a16:creationId xmlns:a16="http://schemas.microsoft.com/office/drawing/2014/main" id="{292909B2-8CF3-4AE2-80F4-F58206DC7906}"/>
                </a:ext>
              </a:extLst>
            </p:cNvPr>
            <p:cNvSpPr/>
            <p:nvPr/>
          </p:nvSpPr>
          <p:spPr>
            <a:xfrm>
              <a:off x="1513033" y="2030662"/>
              <a:ext cx="35716" cy="122288"/>
            </a:xfrm>
            <a:custGeom>
              <a:avLst/>
              <a:gdLst/>
              <a:ahLst/>
              <a:cxnLst/>
              <a:rect l="l" t="t" r="r" b="b"/>
              <a:pathLst>
                <a:path w="946" h="3239" extrusionOk="0">
                  <a:moveTo>
                    <a:pt x="568" y="1"/>
                  </a:moveTo>
                  <a:lnTo>
                    <a:pt x="1" y="402"/>
                  </a:lnTo>
                  <a:lnTo>
                    <a:pt x="378" y="3239"/>
                  </a:lnTo>
                  <a:lnTo>
                    <a:pt x="945" y="2362"/>
                  </a:lnTo>
                  <a:cubicBezTo>
                    <a:pt x="945" y="2362"/>
                    <a:pt x="568" y="12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2;p39">
              <a:extLst>
                <a:ext uri="{FF2B5EF4-FFF2-40B4-BE49-F238E27FC236}">
                  <a16:creationId xmlns:a16="http://schemas.microsoft.com/office/drawing/2014/main" id="{2815D24D-9706-43F2-89B5-F2823099188C}"/>
                </a:ext>
              </a:extLst>
            </p:cNvPr>
            <p:cNvSpPr/>
            <p:nvPr/>
          </p:nvSpPr>
          <p:spPr>
            <a:xfrm>
              <a:off x="1450853" y="2128897"/>
              <a:ext cx="92424" cy="95029"/>
            </a:xfrm>
            <a:custGeom>
              <a:avLst/>
              <a:gdLst/>
              <a:ahLst/>
              <a:cxnLst/>
              <a:rect l="l" t="t" r="r" b="b"/>
              <a:pathLst>
                <a:path w="2448" h="2517" extrusionOk="0">
                  <a:moveTo>
                    <a:pt x="993" y="1"/>
                  </a:moveTo>
                  <a:cubicBezTo>
                    <a:pt x="814" y="1"/>
                    <a:pt x="647" y="62"/>
                    <a:pt x="510" y="217"/>
                  </a:cubicBezTo>
                  <a:cubicBezTo>
                    <a:pt x="1" y="798"/>
                    <a:pt x="568" y="2517"/>
                    <a:pt x="1533" y="2517"/>
                  </a:cubicBezTo>
                  <a:cubicBezTo>
                    <a:pt x="1711" y="2517"/>
                    <a:pt x="1902" y="2459"/>
                    <a:pt x="2103" y="2325"/>
                  </a:cubicBezTo>
                  <a:lnTo>
                    <a:pt x="2448" y="778"/>
                  </a:lnTo>
                  <a:cubicBezTo>
                    <a:pt x="2347" y="710"/>
                    <a:pt x="1603" y="1"/>
                    <a:pt x="993" y="1"/>
                  </a:cubicBezTo>
                  <a:close/>
                </a:path>
              </a:pathLst>
            </a:custGeom>
            <a:solidFill>
              <a:srgbClr val="A56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3;p39">
              <a:extLst>
                <a:ext uri="{FF2B5EF4-FFF2-40B4-BE49-F238E27FC236}">
                  <a16:creationId xmlns:a16="http://schemas.microsoft.com/office/drawing/2014/main" id="{5E3E7FA0-14E0-4A31-91BC-3757B3FA740C}"/>
                </a:ext>
              </a:extLst>
            </p:cNvPr>
            <p:cNvSpPr/>
            <p:nvPr/>
          </p:nvSpPr>
          <p:spPr>
            <a:xfrm>
              <a:off x="1470145" y="1906150"/>
              <a:ext cx="286787" cy="157023"/>
            </a:xfrm>
            <a:custGeom>
              <a:avLst/>
              <a:gdLst/>
              <a:ahLst/>
              <a:cxnLst/>
              <a:rect l="l" t="t" r="r" b="b"/>
              <a:pathLst>
                <a:path w="7596" h="4159" extrusionOk="0">
                  <a:moveTo>
                    <a:pt x="4183" y="1"/>
                  </a:moveTo>
                  <a:cubicBezTo>
                    <a:pt x="2551" y="1"/>
                    <a:pt x="1" y="1256"/>
                    <a:pt x="27" y="1692"/>
                  </a:cubicBezTo>
                  <a:cubicBezTo>
                    <a:pt x="55" y="2157"/>
                    <a:pt x="1099" y="4159"/>
                    <a:pt x="1099" y="4159"/>
                  </a:cubicBezTo>
                  <a:lnTo>
                    <a:pt x="7596" y="1939"/>
                  </a:lnTo>
                  <a:cubicBezTo>
                    <a:pt x="6965" y="1142"/>
                    <a:pt x="6088" y="212"/>
                    <a:pt x="4498" y="18"/>
                  </a:cubicBezTo>
                  <a:cubicBezTo>
                    <a:pt x="4398" y="6"/>
                    <a:pt x="4292" y="1"/>
                    <a:pt x="41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4;p39">
              <a:extLst>
                <a:ext uri="{FF2B5EF4-FFF2-40B4-BE49-F238E27FC236}">
                  <a16:creationId xmlns:a16="http://schemas.microsoft.com/office/drawing/2014/main" id="{C2218EE4-D88E-47B0-8716-F673B398892C}"/>
                </a:ext>
              </a:extLst>
            </p:cNvPr>
            <p:cNvSpPr/>
            <p:nvPr/>
          </p:nvSpPr>
          <p:spPr>
            <a:xfrm>
              <a:off x="1645020" y="1941223"/>
              <a:ext cx="81173" cy="51951"/>
            </a:xfrm>
            <a:custGeom>
              <a:avLst/>
              <a:gdLst/>
              <a:ahLst/>
              <a:cxnLst/>
              <a:rect l="l" t="t" r="r" b="b"/>
              <a:pathLst>
                <a:path w="2150" h="1376" extrusionOk="0">
                  <a:moveTo>
                    <a:pt x="937" y="1"/>
                  </a:moveTo>
                  <a:cubicBezTo>
                    <a:pt x="821" y="1"/>
                    <a:pt x="706" y="25"/>
                    <a:pt x="593" y="80"/>
                  </a:cubicBezTo>
                  <a:cubicBezTo>
                    <a:pt x="1" y="361"/>
                    <a:pt x="497" y="1376"/>
                    <a:pt x="497" y="1376"/>
                  </a:cubicBezTo>
                  <a:lnTo>
                    <a:pt x="2149" y="858"/>
                  </a:lnTo>
                  <a:cubicBezTo>
                    <a:pt x="1902" y="436"/>
                    <a:pt x="1424" y="1"/>
                    <a:pt x="937" y="1"/>
                  </a:cubicBezTo>
                  <a:close/>
                </a:path>
              </a:pathLst>
            </a:custGeom>
            <a:solidFill>
              <a:srgbClr val="A56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125;p39">
              <a:extLst>
                <a:ext uri="{FF2B5EF4-FFF2-40B4-BE49-F238E27FC236}">
                  <a16:creationId xmlns:a16="http://schemas.microsoft.com/office/drawing/2014/main" id="{5516FF76-D9E1-42DE-AAE5-9E54A7D1F500}"/>
                </a:ext>
              </a:extLst>
            </p:cNvPr>
            <p:cNvSpPr/>
            <p:nvPr/>
          </p:nvSpPr>
          <p:spPr>
            <a:xfrm>
              <a:off x="1655931" y="1941223"/>
              <a:ext cx="54178" cy="26164"/>
            </a:xfrm>
            <a:custGeom>
              <a:avLst/>
              <a:gdLst/>
              <a:ahLst/>
              <a:cxnLst/>
              <a:rect l="l" t="t" r="r" b="b"/>
              <a:pathLst>
                <a:path w="1435" h="693" extrusionOk="0">
                  <a:moveTo>
                    <a:pt x="646" y="1"/>
                  </a:moveTo>
                  <a:cubicBezTo>
                    <a:pt x="532" y="1"/>
                    <a:pt x="416" y="25"/>
                    <a:pt x="304" y="80"/>
                  </a:cubicBezTo>
                  <a:cubicBezTo>
                    <a:pt x="57" y="195"/>
                    <a:pt x="0" y="442"/>
                    <a:pt x="18" y="693"/>
                  </a:cubicBezTo>
                  <a:lnTo>
                    <a:pt x="1434" y="347"/>
                  </a:lnTo>
                  <a:cubicBezTo>
                    <a:pt x="1202" y="145"/>
                    <a:pt x="926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126;p39">
              <a:extLst>
                <a:ext uri="{FF2B5EF4-FFF2-40B4-BE49-F238E27FC236}">
                  <a16:creationId xmlns:a16="http://schemas.microsoft.com/office/drawing/2014/main" id="{A31AF23D-C2B8-484D-9E14-6D72611A87AD}"/>
                </a:ext>
              </a:extLst>
            </p:cNvPr>
            <p:cNvSpPr/>
            <p:nvPr/>
          </p:nvSpPr>
          <p:spPr>
            <a:xfrm>
              <a:off x="1691042" y="4426924"/>
              <a:ext cx="424442" cy="325561"/>
            </a:xfrm>
            <a:custGeom>
              <a:avLst/>
              <a:gdLst/>
              <a:ahLst/>
              <a:cxnLst/>
              <a:rect l="l" t="t" r="r" b="b"/>
              <a:pathLst>
                <a:path w="11242" h="8623" extrusionOk="0">
                  <a:moveTo>
                    <a:pt x="5899" y="0"/>
                  </a:moveTo>
                  <a:lnTo>
                    <a:pt x="878" y="1339"/>
                  </a:lnTo>
                  <a:lnTo>
                    <a:pt x="1298" y="5064"/>
                  </a:lnTo>
                  <a:lnTo>
                    <a:pt x="0" y="8038"/>
                  </a:lnTo>
                  <a:cubicBezTo>
                    <a:pt x="0" y="8038"/>
                    <a:pt x="5983" y="8623"/>
                    <a:pt x="10085" y="8623"/>
                  </a:cubicBezTo>
                  <a:cubicBezTo>
                    <a:pt x="11241" y="4237"/>
                    <a:pt x="9514" y="3031"/>
                    <a:pt x="7612" y="3031"/>
                  </a:cubicBezTo>
                  <a:cubicBezTo>
                    <a:pt x="6481" y="3031"/>
                    <a:pt x="5289" y="3457"/>
                    <a:pt x="4602" y="3894"/>
                  </a:cubicBezTo>
                  <a:lnTo>
                    <a:pt x="4602" y="3894"/>
                  </a:lnTo>
                  <a:cubicBezTo>
                    <a:pt x="4967" y="3327"/>
                    <a:pt x="4891" y="3180"/>
                    <a:pt x="4715" y="3180"/>
                  </a:cubicBezTo>
                  <a:cubicBezTo>
                    <a:pt x="4527" y="3180"/>
                    <a:pt x="4225" y="3348"/>
                    <a:pt x="4225" y="3348"/>
                  </a:cubicBezTo>
                  <a:lnTo>
                    <a:pt x="5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27;p39">
              <a:extLst>
                <a:ext uri="{FF2B5EF4-FFF2-40B4-BE49-F238E27FC236}">
                  <a16:creationId xmlns:a16="http://schemas.microsoft.com/office/drawing/2014/main" id="{9B956E17-7EE3-45A8-947A-F67DDDBCD6A2}"/>
                </a:ext>
              </a:extLst>
            </p:cNvPr>
            <p:cNvSpPr/>
            <p:nvPr/>
          </p:nvSpPr>
          <p:spPr>
            <a:xfrm>
              <a:off x="949031" y="4450331"/>
              <a:ext cx="435428" cy="292337"/>
            </a:xfrm>
            <a:custGeom>
              <a:avLst/>
              <a:gdLst/>
              <a:ahLst/>
              <a:cxnLst/>
              <a:rect l="l" t="t" r="r" b="b"/>
              <a:pathLst>
                <a:path w="11533" h="7743" extrusionOk="0">
                  <a:moveTo>
                    <a:pt x="6639" y="0"/>
                  </a:moveTo>
                  <a:lnTo>
                    <a:pt x="7808" y="3599"/>
                  </a:lnTo>
                  <a:cubicBezTo>
                    <a:pt x="7808" y="3599"/>
                    <a:pt x="7659" y="3517"/>
                    <a:pt x="7528" y="3517"/>
                  </a:cubicBezTo>
                  <a:cubicBezTo>
                    <a:pt x="7349" y="3517"/>
                    <a:pt x="7202" y="3670"/>
                    <a:pt x="7516" y="4394"/>
                  </a:cubicBezTo>
                  <a:cubicBezTo>
                    <a:pt x="6291" y="3489"/>
                    <a:pt x="4496" y="2421"/>
                    <a:pt x="2975" y="2421"/>
                  </a:cubicBezTo>
                  <a:cubicBezTo>
                    <a:pt x="1327" y="2421"/>
                    <a:pt x="1" y="3674"/>
                    <a:pt x="67" y="7742"/>
                  </a:cubicBezTo>
                  <a:cubicBezTo>
                    <a:pt x="2453" y="7700"/>
                    <a:pt x="10948" y="7157"/>
                    <a:pt x="10948" y="7157"/>
                  </a:cubicBezTo>
                  <a:cubicBezTo>
                    <a:pt x="10948" y="7157"/>
                    <a:pt x="10151" y="4186"/>
                    <a:pt x="10151" y="4060"/>
                  </a:cubicBezTo>
                  <a:cubicBezTo>
                    <a:pt x="10151" y="3933"/>
                    <a:pt x="11532" y="1005"/>
                    <a:pt x="11532" y="1005"/>
                  </a:cubicBezTo>
                  <a:lnTo>
                    <a:pt x="6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28;p39">
              <a:extLst>
                <a:ext uri="{FF2B5EF4-FFF2-40B4-BE49-F238E27FC236}">
                  <a16:creationId xmlns:a16="http://schemas.microsoft.com/office/drawing/2014/main" id="{07572653-3D09-4876-9320-0C121A4F15CD}"/>
                </a:ext>
              </a:extLst>
            </p:cNvPr>
            <p:cNvSpPr/>
            <p:nvPr/>
          </p:nvSpPr>
          <p:spPr>
            <a:xfrm>
              <a:off x="1669484" y="2170237"/>
              <a:ext cx="139203" cy="107111"/>
            </a:xfrm>
            <a:custGeom>
              <a:avLst/>
              <a:gdLst/>
              <a:ahLst/>
              <a:cxnLst/>
              <a:rect l="l" t="t" r="r" b="b"/>
              <a:pathLst>
                <a:path w="3687" h="2837" extrusionOk="0">
                  <a:moveTo>
                    <a:pt x="2605" y="0"/>
                  </a:moveTo>
                  <a:cubicBezTo>
                    <a:pt x="2745" y="306"/>
                    <a:pt x="2890" y="606"/>
                    <a:pt x="3020" y="916"/>
                  </a:cubicBezTo>
                  <a:cubicBezTo>
                    <a:pt x="3155" y="1223"/>
                    <a:pt x="3285" y="1529"/>
                    <a:pt x="3380" y="1843"/>
                  </a:cubicBezTo>
                  <a:cubicBezTo>
                    <a:pt x="3425" y="1997"/>
                    <a:pt x="3472" y="2163"/>
                    <a:pt x="3475" y="2304"/>
                  </a:cubicBezTo>
                  <a:cubicBezTo>
                    <a:pt x="3479" y="2378"/>
                    <a:pt x="3458" y="2420"/>
                    <a:pt x="3422" y="2459"/>
                  </a:cubicBezTo>
                  <a:cubicBezTo>
                    <a:pt x="3380" y="2498"/>
                    <a:pt x="3320" y="2529"/>
                    <a:pt x="3249" y="2551"/>
                  </a:cubicBezTo>
                  <a:cubicBezTo>
                    <a:pt x="3110" y="2591"/>
                    <a:pt x="2960" y="2607"/>
                    <a:pt x="2806" y="2607"/>
                  </a:cubicBezTo>
                  <a:cubicBezTo>
                    <a:pt x="2640" y="2607"/>
                    <a:pt x="2470" y="2589"/>
                    <a:pt x="2305" y="2565"/>
                  </a:cubicBezTo>
                  <a:cubicBezTo>
                    <a:pt x="1664" y="2466"/>
                    <a:pt x="1026" y="2233"/>
                    <a:pt x="519" y="1836"/>
                  </a:cubicBezTo>
                  <a:cubicBezTo>
                    <a:pt x="399" y="1734"/>
                    <a:pt x="283" y="1617"/>
                    <a:pt x="208" y="1483"/>
                  </a:cubicBezTo>
                  <a:cubicBezTo>
                    <a:pt x="132" y="1353"/>
                    <a:pt x="96" y="1187"/>
                    <a:pt x="184" y="1085"/>
                  </a:cubicBezTo>
                  <a:cubicBezTo>
                    <a:pt x="232" y="1018"/>
                    <a:pt x="318" y="993"/>
                    <a:pt x="411" y="993"/>
                  </a:cubicBezTo>
                  <a:cubicBezTo>
                    <a:pt x="474" y="993"/>
                    <a:pt x="540" y="1005"/>
                    <a:pt x="600" y="1022"/>
                  </a:cubicBezTo>
                  <a:cubicBezTo>
                    <a:pt x="758" y="1060"/>
                    <a:pt x="903" y="1152"/>
                    <a:pt x="1044" y="1240"/>
                  </a:cubicBezTo>
                  <a:cubicBezTo>
                    <a:pt x="917" y="1134"/>
                    <a:pt x="787" y="1022"/>
                    <a:pt x="621" y="962"/>
                  </a:cubicBezTo>
                  <a:cubicBezTo>
                    <a:pt x="540" y="930"/>
                    <a:pt x="455" y="906"/>
                    <a:pt x="364" y="906"/>
                  </a:cubicBezTo>
                  <a:cubicBezTo>
                    <a:pt x="272" y="906"/>
                    <a:pt x="170" y="934"/>
                    <a:pt x="99" y="1007"/>
                  </a:cubicBezTo>
                  <a:cubicBezTo>
                    <a:pt x="18" y="1078"/>
                    <a:pt x="5" y="1187"/>
                    <a:pt x="0" y="1282"/>
                  </a:cubicBezTo>
                  <a:cubicBezTo>
                    <a:pt x="11" y="1378"/>
                    <a:pt x="39" y="1469"/>
                    <a:pt x="75" y="1550"/>
                  </a:cubicBezTo>
                  <a:cubicBezTo>
                    <a:pt x="156" y="1716"/>
                    <a:pt x="275" y="1849"/>
                    <a:pt x="399" y="1970"/>
                  </a:cubicBezTo>
                  <a:cubicBezTo>
                    <a:pt x="924" y="2438"/>
                    <a:pt x="1594" y="2688"/>
                    <a:pt x="2270" y="2797"/>
                  </a:cubicBezTo>
                  <a:cubicBezTo>
                    <a:pt x="2437" y="2818"/>
                    <a:pt x="2606" y="2836"/>
                    <a:pt x="2776" y="2836"/>
                  </a:cubicBezTo>
                  <a:cubicBezTo>
                    <a:pt x="2954" y="2836"/>
                    <a:pt x="3134" y="2816"/>
                    <a:pt x="3316" y="2759"/>
                  </a:cubicBezTo>
                  <a:cubicBezTo>
                    <a:pt x="3404" y="2731"/>
                    <a:pt x="3496" y="2685"/>
                    <a:pt x="3578" y="2607"/>
                  </a:cubicBezTo>
                  <a:cubicBezTo>
                    <a:pt x="3612" y="2568"/>
                    <a:pt x="3651" y="2512"/>
                    <a:pt x="3662" y="2459"/>
                  </a:cubicBezTo>
                  <a:cubicBezTo>
                    <a:pt x="3672" y="2407"/>
                    <a:pt x="3687" y="2347"/>
                    <a:pt x="3679" y="2301"/>
                  </a:cubicBezTo>
                  <a:cubicBezTo>
                    <a:pt x="3669" y="2107"/>
                    <a:pt x="3609" y="1948"/>
                    <a:pt x="3549" y="1786"/>
                  </a:cubicBezTo>
                  <a:cubicBezTo>
                    <a:pt x="3303" y="1148"/>
                    <a:pt x="2971" y="563"/>
                    <a:pt x="2605" y="0"/>
                  </a:cubicBezTo>
                  <a:close/>
                </a:path>
              </a:pathLst>
            </a:custGeom>
            <a:solidFill>
              <a:srgbClr val="8E4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29;p39">
              <a:extLst>
                <a:ext uri="{FF2B5EF4-FFF2-40B4-BE49-F238E27FC236}">
                  <a16:creationId xmlns:a16="http://schemas.microsoft.com/office/drawing/2014/main" id="{51AF84A6-E59A-409F-A25F-AE5D6C4AC931}"/>
                </a:ext>
              </a:extLst>
            </p:cNvPr>
            <p:cNvSpPr/>
            <p:nvPr/>
          </p:nvSpPr>
          <p:spPr>
            <a:xfrm>
              <a:off x="1617233" y="2225018"/>
              <a:ext cx="110433" cy="70602"/>
            </a:xfrm>
            <a:custGeom>
              <a:avLst/>
              <a:gdLst/>
              <a:ahLst/>
              <a:cxnLst/>
              <a:rect l="l" t="t" r="r" b="b"/>
              <a:pathLst>
                <a:path w="2925" h="1870" extrusionOk="0">
                  <a:moveTo>
                    <a:pt x="0" y="0"/>
                  </a:moveTo>
                  <a:cubicBezTo>
                    <a:pt x="63" y="138"/>
                    <a:pt x="137" y="272"/>
                    <a:pt x="215" y="406"/>
                  </a:cubicBezTo>
                  <a:cubicBezTo>
                    <a:pt x="296" y="536"/>
                    <a:pt x="387" y="660"/>
                    <a:pt x="475" y="787"/>
                  </a:cubicBezTo>
                  <a:cubicBezTo>
                    <a:pt x="574" y="903"/>
                    <a:pt x="680" y="1023"/>
                    <a:pt x="789" y="1132"/>
                  </a:cubicBezTo>
                  <a:cubicBezTo>
                    <a:pt x="906" y="1234"/>
                    <a:pt x="1018" y="1343"/>
                    <a:pt x="1148" y="1431"/>
                  </a:cubicBezTo>
                  <a:cubicBezTo>
                    <a:pt x="1402" y="1615"/>
                    <a:pt x="1688" y="1763"/>
                    <a:pt x="2002" y="1829"/>
                  </a:cubicBezTo>
                  <a:cubicBezTo>
                    <a:pt x="2124" y="1855"/>
                    <a:pt x="2250" y="1869"/>
                    <a:pt x="2376" y="1869"/>
                  </a:cubicBezTo>
                  <a:cubicBezTo>
                    <a:pt x="2566" y="1869"/>
                    <a:pt x="2755" y="1836"/>
                    <a:pt x="2924" y="1755"/>
                  </a:cubicBezTo>
                  <a:lnTo>
                    <a:pt x="2924" y="1755"/>
                  </a:lnTo>
                  <a:cubicBezTo>
                    <a:pt x="2854" y="1764"/>
                    <a:pt x="2785" y="1768"/>
                    <a:pt x="2716" y="1768"/>
                  </a:cubicBezTo>
                  <a:cubicBezTo>
                    <a:pt x="2485" y="1768"/>
                    <a:pt x="2263" y="1721"/>
                    <a:pt x="2051" y="1653"/>
                  </a:cubicBezTo>
                  <a:cubicBezTo>
                    <a:pt x="1776" y="1558"/>
                    <a:pt x="1519" y="1413"/>
                    <a:pt x="1283" y="1241"/>
                  </a:cubicBezTo>
                  <a:cubicBezTo>
                    <a:pt x="1043" y="1078"/>
                    <a:pt x="831" y="871"/>
                    <a:pt x="613" y="663"/>
                  </a:cubicBezTo>
                  <a:lnTo>
                    <a:pt x="306" y="335"/>
                  </a:lnTo>
                  <a:cubicBezTo>
                    <a:pt x="208" y="223"/>
                    <a:pt x="106" y="110"/>
                    <a:pt x="0" y="0"/>
                  </a:cubicBezTo>
                  <a:close/>
                </a:path>
              </a:pathLst>
            </a:custGeom>
            <a:solidFill>
              <a:srgbClr val="8E4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0;p39">
              <a:extLst>
                <a:ext uri="{FF2B5EF4-FFF2-40B4-BE49-F238E27FC236}">
                  <a16:creationId xmlns:a16="http://schemas.microsoft.com/office/drawing/2014/main" id="{A0E75F98-4D3D-4944-9136-B60C9D81DAF7}"/>
                </a:ext>
              </a:extLst>
            </p:cNvPr>
            <p:cNvSpPr/>
            <p:nvPr/>
          </p:nvSpPr>
          <p:spPr>
            <a:xfrm>
              <a:off x="1555091" y="2375466"/>
              <a:ext cx="245747" cy="58369"/>
            </a:xfrm>
            <a:custGeom>
              <a:avLst/>
              <a:gdLst/>
              <a:ahLst/>
              <a:cxnLst/>
              <a:rect l="l" t="t" r="r" b="b"/>
              <a:pathLst>
                <a:path w="6509" h="1546" extrusionOk="0">
                  <a:moveTo>
                    <a:pt x="0" y="1"/>
                  </a:moveTo>
                  <a:lnTo>
                    <a:pt x="0" y="1"/>
                  </a:lnTo>
                  <a:cubicBezTo>
                    <a:pt x="399" y="409"/>
                    <a:pt x="892" y="723"/>
                    <a:pt x="1420" y="962"/>
                  </a:cubicBezTo>
                  <a:cubicBezTo>
                    <a:pt x="1952" y="1195"/>
                    <a:pt x="2516" y="1336"/>
                    <a:pt x="3084" y="1435"/>
                  </a:cubicBezTo>
                  <a:cubicBezTo>
                    <a:pt x="3556" y="1508"/>
                    <a:pt x="4036" y="1545"/>
                    <a:pt x="4515" y="1545"/>
                  </a:cubicBezTo>
                  <a:cubicBezTo>
                    <a:pt x="4611" y="1545"/>
                    <a:pt x="4707" y="1544"/>
                    <a:pt x="4803" y="1541"/>
                  </a:cubicBezTo>
                  <a:cubicBezTo>
                    <a:pt x="5374" y="1526"/>
                    <a:pt x="5948" y="1477"/>
                    <a:pt x="6509" y="1350"/>
                  </a:cubicBezTo>
                  <a:lnTo>
                    <a:pt x="6509" y="1350"/>
                  </a:lnTo>
                  <a:cubicBezTo>
                    <a:pt x="6252" y="1363"/>
                    <a:pt x="5995" y="1376"/>
                    <a:pt x="5738" y="1376"/>
                  </a:cubicBezTo>
                  <a:cubicBezTo>
                    <a:pt x="5709" y="1376"/>
                    <a:pt x="5681" y="1375"/>
                    <a:pt x="5652" y="1375"/>
                  </a:cubicBezTo>
                  <a:cubicBezTo>
                    <a:pt x="5560" y="1376"/>
                    <a:pt x="5468" y="1377"/>
                    <a:pt x="5375" y="1377"/>
                  </a:cubicBezTo>
                  <a:cubicBezTo>
                    <a:pt x="5184" y="1377"/>
                    <a:pt x="4993" y="1374"/>
                    <a:pt x="4803" y="1364"/>
                  </a:cubicBezTo>
                  <a:cubicBezTo>
                    <a:pt x="4240" y="1336"/>
                    <a:pt x="3676" y="1297"/>
                    <a:pt x="3119" y="1203"/>
                  </a:cubicBezTo>
                  <a:cubicBezTo>
                    <a:pt x="2565" y="1115"/>
                    <a:pt x="2020" y="980"/>
                    <a:pt x="1487" y="797"/>
                  </a:cubicBezTo>
                  <a:cubicBezTo>
                    <a:pt x="963" y="596"/>
                    <a:pt x="462" y="336"/>
                    <a:pt x="0" y="1"/>
                  </a:cubicBezTo>
                  <a:close/>
                </a:path>
              </a:pathLst>
            </a:custGeom>
            <a:solidFill>
              <a:srgbClr val="8E4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1;p39">
              <a:extLst>
                <a:ext uri="{FF2B5EF4-FFF2-40B4-BE49-F238E27FC236}">
                  <a16:creationId xmlns:a16="http://schemas.microsoft.com/office/drawing/2014/main" id="{F82ADADE-683B-4593-89FC-DBEEEAFA4D26}"/>
                </a:ext>
              </a:extLst>
            </p:cNvPr>
            <p:cNvSpPr/>
            <p:nvPr/>
          </p:nvSpPr>
          <p:spPr>
            <a:xfrm>
              <a:off x="1479810" y="2150341"/>
              <a:ext cx="55613" cy="51724"/>
            </a:xfrm>
            <a:custGeom>
              <a:avLst/>
              <a:gdLst/>
              <a:ahLst/>
              <a:cxnLst/>
              <a:rect l="l" t="t" r="r" b="b"/>
              <a:pathLst>
                <a:path w="1473" h="1370" extrusionOk="0">
                  <a:moveTo>
                    <a:pt x="293" y="0"/>
                  </a:moveTo>
                  <a:cubicBezTo>
                    <a:pt x="191" y="0"/>
                    <a:pt x="91" y="19"/>
                    <a:pt x="0" y="62"/>
                  </a:cubicBezTo>
                  <a:cubicBezTo>
                    <a:pt x="268" y="69"/>
                    <a:pt x="500" y="174"/>
                    <a:pt x="687" y="322"/>
                  </a:cubicBezTo>
                  <a:cubicBezTo>
                    <a:pt x="786" y="397"/>
                    <a:pt x="867" y="488"/>
                    <a:pt x="948" y="579"/>
                  </a:cubicBezTo>
                  <a:lnTo>
                    <a:pt x="1061" y="724"/>
                  </a:lnTo>
                  <a:lnTo>
                    <a:pt x="1061" y="724"/>
                  </a:lnTo>
                  <a:cubicBezTo>
                    <a:pt x="1044" y="727"/>
                    <a:pt x="1026" y="732"/>
                    <a:pt x="1008" y="738"/>
                  </a:cubicBezTo>
                  <a:cubicBezTo>
                    <a:pt x="958" y="749"/>
                    <a:pt x="881" y="802"/>
                    <a:pt x="867" y="883"/>
                  </a:cubicBezTo>
                  <a:cubicBezTo>
                    <a:pt x="860" y="953"/>
                    <a:pt x="881" y="1006"/>
                    <a:pt x="906" y="1045"/>
                  </a:cubicBezTo>
                  <a:cubicBezTo>
                    <a:pt x="1001" y="1193"/>
                    <a:pt x="1128" y="1285"/>
                    <a:pt x="1261" y="1369"/>
                  </a:cubicBezTo>
                  <a:lnTo>
                    <a:pt x="1139" y="1171"/>
                  </a:lnTo>
                  <a:cubicBezTo>
                    <a:pt x="1100" y="1108"/>
                    <a:pt x="1061" y="1041"/>
                    <a:pt x="1043" y="981"/>
                  </a:cubicBezTo>
                  <a:cubicBezTo>
                    <a:pt x="1036" y="950"/>
                    <a:pt x="1033" y="925"/>
                    <a:pt x="1040" y="921"/>
                  </a:cubicBezTo>
                  <a:lnTo>
                    <a:pt x="1040" y="921"/>
                  </a:lnTo>
                  <a:cubicBezTo>
                    <a:pt x="1043" y="925"/>
                    <a:pt x="1036" y="925"/>
                    <a:pt x="1064" y="925"/>
                  </a:cubicBezTo>
                  <a:cubicBezTo>
                    <a:pt x="1075" y="922"/>
                    <a:pt x="1090" y="921"/>
                    <a:pt x="1106" y="921"/>
                  </a:cubicBezTo>
                  <a:cubicBezTo>
                    <a:pt x="1147" y="921"/>
                    <a:pt x="1200" y="929"/>
                    <a:pt x="1248" y="939"/>
                  </a:cubicBezTo>
                  <a:lnTo>
                    <a:pt x="1473" y="978"/>
                  </a:lnTo>
                  <a:lnTo>
                    <a:pt x="1357" y="773"/>
                  </a:lnTo>
                  <a:cubicBezTo>
                    <a:pt x="1290" y="654"/>
                    <a:pt x="1216" y="537"/>
                    <a:pt x="1124" y="431"/>
                  </a:cubicBezTo>
                  <a:cubicBezTo>
                    <a:pt x="1033" y="326"/>
                    <a:pt x="931" y="228"/>
                    <a:pt x="807" y="153"/>
                  </a:cubicBezTo>
                  <a:cubicBezTo>
                    <a:pt x="655" y="59"/>
                    <a:pt x="471" y="0"/>
                    <a:pt x="293" y="0"/>
                  </a:cubicBezTo>
                  <a:close/>
                </a:path>
              </a:pathLst>
            </a:custGeom>
            <a:solidFill>
              <a:srgbClr val="8E4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2;p39">
              <a:extLst>
                <a:ext uri="{FF2B5EF4-FFF2-40B4-BE49-F238E27FC236}">
                  <a16:creationId xmlns:a16="http://schemas.microsoft.com/office/drawing/2014/main" id="{CD4A6486-C9AE-4BC7-942C-234B95BC38FE}"/>
                </a:ext>
              </a:extLst>
            </p:cNvPr>
            <p:cNvSpPr/>
            <p:nvPr/>
          </p:nvSpPr>
          <p:spPr>
            <a:xfrm>
              <a:off x="1701009" y="2145584"/>
              <a:ext cx="18009" cy="32130"/>
            </a:xfrm>
            <a:custGeom>
              <a:avLst/>
              <a:gdLst/>
              <a:ahLst/>
              <a:cxnLst/>
              <a:rect l="l" t="t" r="r" b="b"/>
              <a:pathLst>
                <a:path w="477" h="851" extrusionOk="0">
                  <a:moveTo>
                    <a:pt x="240" y="1"/>
                  </a:moveTo>
                  <a:cubicBezTo>
                    <a:pt x="107" y="1"/>
                    <a:pt x="1" y="191"/>
                    <a:pt x="1" y="427"/>
                  </a:cubicBezTo>
                  <a:cubicBezTo>
                    <a:pt x="1" y="660"/>
                    <a:pt x="107" y="850"/>
                    <a:pt x="240" y="850"/>
                  </a:cubicBezTo>
                  <a:cubicBezTo>
                    <a:pt x="371" y="850"/>
                    <a:pt x="476" y="660"/>
                    <a:pt x="476" y="427"/>
                  </a:cubicBezTo>
                  <a:cubicBezTo>
                    <a:pt x="476" y="191"/>
                    <a:pt x="371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3;p39">
              <a:extLst>
                <a:ext uri="{FF2B5EF4-FFF2-40B4-BE49-F238E27FC236}">
                  <a16:creationId xmlns:a16="http://schemas.microsoft.com/office/drawing/2014/main" id="{9997E8E7-FB34-42CD-8618-30319BF4B5FF}"/>
                </a:ext>
              </a:extLst>
            </p:cNvPr>
            <p:cNvSpPr/>
            <p:nvPr/>
          </p:nvSpPr>
          <p:spPr>
            <a:xfrm>
              <a:off x="1783501" y="2149963"/>
              <a:ext cx="18009" cy="32130"/>
            </a:xfrm>
            <a:custGeom>
              <a:avLst/>
              <a:gdLst/>
              <a:ahLst/>
              <a:cxnLst/>
              <a:rect l="l" t="t" r="r" b="b"/>
              <a:pathLst>
                <a:path w="477" h="851" extrusionOk="0">
                  <a:moveTo>
                    <a:pt x="240" y="1"/>
                  </a:moveTo>
                  <a:cubicBezTo>
                    <a:pt x="106" y="1"/>
                    <a:pt x="0" y="191"/>
                    <a:pt x="0" y="424"/>
                  </a:cubicBezTo>
                  <a:cubicBezTo>
                    <a:pt x="0" y="660"/>
                    <a:pt x="106" y="851"/>
                    <a:pt x="240" y="851"/>
                  </a:cubicBezTo>
                  <a:cubicBezTo>
                    <a:pt x="371" y="851"/>
                    <a:pt x="476" y="660"/>
                    <a:pt x="476" y="424"/>
                  </a:cubicBezTo>
                  <a:cubicBezTo>
                    <a:pt x="476" y="191"/>
                    <a:pt x="371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4;p39">
              <a:extLst>
                <a:ext uri="{FF2B5EF4-FFF2-40B4-BE49-F238E27FC236}">
                  <a16:creationId xmlns:a16="http://schemas.microsoft.com/office/drawing/2014/main" id="{A1F0B1C1-1F4C-428F-84C5-7C98405E3FBD}"/>
                </a:ext>
              </a:extLst>
            </p:cNvPr>
            <p:cNvSpPr/>
            <p:nvPr/>
          </p:nvSpPr>
          <p:spPr>
            <a:xfrm>
              <a:off x="1661934" y="2091785"/>
              <a:ext cx="74377" cy="34433"/>
            </a:xfrm>
            <a:custGeom>
              <a:avLst/>
              <a:gdLst/>
              <a:ahLst/>
              <a:cxnLst/>
              <a:rect l="l" t="t" r="r" b="b"/>
              <a:pathLst>
                <a:path w="1970" h="912" extrusionOk="0">
                  <a:moveTo>
                    <a:pt x="836" y="0"/>
                  </a:moveTo>
                  <a:cubicBezTo>
                    <a:pt x="517" y="0"/>
                    <a:pt x="203" y="221"/>
                    <a:pt x="0" y="912"/>
                  </a:cubicBezTo>
                  <a:lnTo>
                    <a:pt x="1970" y="683"/>
                  </a:lnTo>
                  <a:cubicBezTo>
                    <a:pt x="1970" y="683"/>
                    <a:pt x="1396" y="0"/>
                    <a:pt x="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5;p39">
              <a:extLst>
                <a:ext uri="{FF2B5EF4-FFF2-40B4-BE49-F238E27FC236}">
                  <a16:creationId xmlns:a16="http://schemas.microsoft.com/office/drawing/2014/main" id="{EB0E08D5-13F4-415B-9E32-87774807BD5B}"/>
                </a:ext>
              </a:extLst>
            </p:cNvPr>
            <p:cNvSpPr/>
            <p:nvPr/>
          </p:nvSpPr>
          <p:spPr>
            <a:xfrm>
              <a:off x="1768324" y="2097599"/>
              <a:ext cx="53121" cy="28618"/>
            </a:xfrm>
            <a:custGeom>
              <a:avLst/>
              <a:gdLst/>
              <a:ahLst/>
              <a:cxnLst/>
              <a:rect l="l" t="t" r="r" b="b"/>
              <a:pathLst>
                <a:path w="1407" h="758" extrusionOk="0">
                  <a:moveTo>
                    <a:pt x="518" y="1"/>
                  </a:moveTo>
                  <a:cubicBezTo>
                    <a:pt x="123" y="1"/>
                    <a:pt x="1" y="652"/>
                    <a:pt x="1" y="652"/>
                  </a:cubicBezTo>
                  <a:lnTo>
                    <a:pt x="1407" y="758"/>
                  </a:lnTo>
                  <a:cubicBezTo>
                    <a:pt x="1018" y="187"/>
                    <a:pt x="729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36;p39">
              <a:extLst>
                <a:ext uri="{FF2B5EF4-FFF2-40B4-BE49-F238E27FC236}">
                  <a16:creationId xmlns:a16="http://schemas.microsoft.com/office/drawing/2014/main" id="{0C8A55F3-723F-4D60-910D-C2876C5C3DA0}"/>
                </a:ext>
              </a:extLst>
            </p:cNvPr>
            <p:cNvSpPr/>
            <p:nvPr/>
          </p:nvSpPr>
          <p:spPr>
            <a:xfrm>
              <a:off x="1940858" y="2603347"/>
              <a:ext cx="162762" cy="236044"/>
            </a:xfrm>
            <a:custGeom>
              <a:avLst/>
              <a:gdLst/>
              <a:ahLst/>
              <a:cxnLst/>
              <a:rect l="l" t="t" r="r" b="b"/>
              <a:pathLst>
                <a:path w="4311" h="6252" extrusionOk="0">
                  <a:moveTo>
                    <a:pt x="1" y="0"/>
                  </a:moveTo>
                  <a:lnTo>
                    <a:pt x="1" y="0"/>
                  </a:lnTo>
                  <a:cubicBezTo>
                    <a:pt x="191" y="258"/>
                    <a:pt x="378" y="512"/>
                    <a:pt x="550" y="776"/>
                  </a:cubicBezTo>
                  <a:cubicBezTo>
                    <a:pt x="730" y="1036"/>
                    <a:pt x="906" y="1298"/>
                    <a:pt x="1079" y="1561"/>
                  </a:cubicBezTo>
                  <a:lnTo>
                    <a:pt x="2129" y="3140"/>
                  </a:lnTo>
                  <a:cubicBezTo>
                    <a:pt x="2485" y="3665"/>
                    <a:pt x="2838" y="4191"/>
                    <a:pt x="3201" y="4708"/>
                  </a:cubicBezTo>
                  <a:cubicBezTo>
                    <a:pt x="3563" y="5227"/>
                    <a:pt x="3926" y="5744"/>
                    <a:pt x="4310" y="6252"/>
                  </a:cubicBezTo>
                  <a:cubicBezTo>
                    <a:pt x="4007" y="5692"/>
                    <a:pt x="3684" y="5149"/>
                    <a:pt x="3352" y="4609"/>
                  </a:cubicBezTo>
                  <a:cubicBezTo>
                    <a:pt x="3021" y="4067"/>
                    <a:pt x="2675" y="3539"/>
                    <a:pt x="2323" y="3010"/>
                  </a:cubicBezTo>
                  <a:cubicBezTo>
                    <a:pt x="1967" y="2488"/>
                    <a:pt x="1612" y="1963"/>
                    <a:pt x="1227" y="1459"/>
                  </a:cubicBezTo>
                  <a:cubicBezTo>
                    <a:pt x="843" y="956"/>
                    <a:pt x="459" y="44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37;p39">
              <a:extLst>
                <a:ext uri="{FF2B5EF4-FFF2-40B4-BE49-F238E27FC236}">
                  <a16:creationId xmlns:a16="http://schemas.microsoft.com/office/drawing/2014/main" id="{88E1B7A3-F036-40A8-B2E6-F550BBD5F4C2}"/>
                </a:ext>
              </a:extLst>
            </p:cNvPr>
            <p:cNvSpPr/>
            <p:nvPr/>
          </p:nvSpPr>
          <p:spPr>
            <a:xfrm>
              <a:off x="1290626" y="2657221"/>
              <a:ext cx="62975" cy="279311"/>
            </a:xfrm>
            <a:custGeom>
              <a:avLst/>
              <a:gdLst/>
              <a:ahLst/>
              <a:cxnLst/>
              <a:rect l="l" t="t" r="r" b="b"/>
              <a:pathLst>
                <a:path w="1668" h="7398" extrusionOk="0">
                  <a:moveTo>
                    <a:pt x="1668" y="1"/>
                  </a:moveTo>
                  <a:cubicBezTo>
                    <a:pt x="1403" y="578"/>
                    <a:pt x="1219" y="1192"/>
                    <a:pt x="1047" y="1801"/>
                  </a:cubicBezTo>
                  <a:cubicBezTo>
                    <a:pt x="874" y="2411"/>
                    <a:pt x="733" y="3027"/>
                    <a:pt x="599" y="3647"/>
                  </a:cubicBezTo>
                  <a:cubicBezTo>
                    <a:pt x="473" y="4268"/>
                    <a:pt x="349" y="4888"/>
                    <a:pt x="254" y="5515"/>
                  </a:cubicBezTo>
                  <a:cubicBezTo>
                    <a:pt x="152" y="6139"/>
                    <a:pt x="61" y="6766"/>
                    <a:pt x="1" y="7397"/>
                  </a:cubicBezTo>
                  <a:cubicBezTo>
                    <a:pt x="155" y="6781"/>
                    <a:pt x="293" y="6163"/>
                    <a:pt x="430" y="5547"/>
                  </a:cubicBezTo>
                  <a:lnTo>
                    <a:pt x="829" y="3694"/>
                  </a:lnTo>
                  <a:lnTo>
                    <a:pt x="1224" y="1844"/>
                  </a:lnTo>
                  <a:cubicBezTo>
                    <a:pt x="1357" y="1227"/>
                    <a:pt x="1494" y="611"/>
                    <a:pt x="1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38;p39">
              <a:extLst>
                <a:ext uri="{FF2B5EF4-FFF2-40B4-BE49-F238E27FC236}">
                  <a16:creationId xmlns:a16="http://schemas.microsoft.com/office/drawing/2014/main" id="{C8518CE2-E14A-4E12-B77E-7CD7C0B04B84}"/>
                </a:ext>
              </a:extLst>
            </p:cNvPr>
            <p:cNvSpPr/>
            <p:nvPr/>
          </p:nvSpPr>
          <p:spPr>
            <a:xfrm>
              <a:off x="1144444" y="3430416"/>
              <a:ext cx="72792" cy="80796"/>
            </a:xfrm>
            <a:custGeom>
              <a:avLst/>
              <a:gdLst/>
              <a:ahLst/>
              <a:cxnLst/>
              <a:rect l="l" t="t" r="r" b="b"/>
              <a:pathLst>
                <a:path w="1928" h="2140" extrusionOk="0">
                  <a:moveTo>
                    <a:pt x="962" y="0"/>
                  </a:moveTo>
                  <a:cubicBezTo>
                    <a:pt x="430" y="0"/>
                    <a:pt x="0" y="479"/>
                    <a:pt x="0" y="1068"/>
                  </a:cubicBezTo>
                  <a:cubicBezTo>
                    <a:pt x="0" y="1660"/>
                    <a:pt x="430" y="2139"/>
                    <a:pt x="962" y="2139"/>
                  </a:cubicBezTo>
                  <a:cubicBezTo>
                    <a:pt x="1494" y="2139"/>
                    <a:pt x="1928" y="1660"/>
                    <a:pt x="1928" y="1068"/>
                  </a:cubicBezTo>
                  <a:cubicBezTo>
                    <a:pt x="1928" y="479"/>
                    <a:pt x="1494" y="0"/>
                    <a:pt x="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39;p39">
              <a:extLst>
                <a:ext uri="{FF2B5EF4-FFF2-40B4-BE49-F238E27FC236}">
                  <a16:creationId xmlns:a16="http://schemas.microsoft.com/office/drawing/2014/main" id="{32FC0867-BBB2-4843-9ECD-650C5736D879}"/>
                </a:ext>
              </a:extLst>
            </p:cNvPr>
            <p:cNvSpPr/>
            <p:nvPr/>
          </p:nvSpPr>
          <p:spPr>
            <a:xfrm>
              <a:off x="1194845" y="4531841"/>
              <a:ext cx="143960" cy="106620"/>
            </a:xfrm>
            <a:custGeom>
              <a:avLst/>
              <a:gdLst/>
              <a:ahLst/>
              <a:cxnLst/>
              <a:rect l="l" t="t" r="r" b="b"/>
              <a:pathLst>
                <a:path w="3813" h="2824" extrusionOk="0">
                  <a:moveTo>
                    <a:pt x="374" y="301"/>
                  </a:moveTo>
                  <a:lnTo>
                    <a:pt x="374" y="301"/>
                  </a:lnTo>
                  <a:cubicBezTo>
                    <a:pt x="839" y="456"/>
                    <a:pt x="1149" y="752"/>
                    <a:pt x="1403" y="1115"/>
                  </a:cubicBezTo>
                  <a:cubicBezTo>
                    <a:pt x="1191" y="1087"/>
                    <a:pt x="973" y="978"/>
                    <a:pt x="783" y="805"/>
                  </a:cubicBezTo>
                  <a:cubicBezTo>
                    <a:pt x="621" y="661"/>
                    <a:pt x="487" y="484"/>
                    <a:pt x="374" y="301"/>
                  </a:cubicBezTo>
                  <a:close/>
                  <a:moveTo>
                    <a:pt x="2763" y="1166"/>
                  </a:moveTo>
                  <a:cubicBezTo>
                    <a:pt x="2971" y="1166"/>
                    <a:pt x="3178" y="1189"/>
                    <a:pt x="3380" y="1235"/>
                  </a:cubicBezTo>
                  <a:cubicBezTo>
                    <a:pt x="3432" y="1245"/>
                    <a:pt x="3489" y="1259"/>
                    <a:pt x="3520" y="1292"/>
                  </a:cubicBezTo>
                  <a:cubicBezTo>
                    <a:pt x="3535" y="1305"/>
                    <a:pt x="3542" y="1326"/>
                    <a:pt x="3542" y="1330"/>
                  </a:cubicBezTo>
                  <a:cubicBezTo>
                    <a:pt x="3538" y="1334"/>
                    <a:pt x="3520" y="1344"/>
                    <a:pt x="3465" y="1347"/>
                  </a:cubicBezTo>
                  <a:cubicBezTo>
                    <a:pt x="3214" y="1374"/>
                    <a:pt x="2961" y="1388"/>
                    <a:pt x="2708" y="1388"/>
                  </a:cubicBezTo>
                  <a:cubicBezTo>
                    <a:pt x="2492" y="1388"/>
                    <a:pt x="2276" y="1378"/>
                    <a:pt x="2062" y="1358"/>
                  </a:cubicBezTo>
                  <a:cubicBezTo>
                    <a:pt x="1988" y="1355"/>
                    <a:pt x="1914" y="1344"/>
                    <a:pt x="1847" y="1330"/>
                  </a:cubicBezTo>
                  <a:cubicBezTo>
                    <a:pt x="1847" y="1323"/>
                    <a:pt x="1843" y="1316"/>
                    <a:pt x="1843" y="1313"/>
                  </a:cubicBezTo>
                  <a:cubicBezTo>
                    <a:pt x="1882" y="1302"/>
                    <a:pt x="1925" y="1292"/>
                    <a:pt x="1964" y="1281"/>
                  </a:cubicBezTo>
                  <a:lnTo>
                    <a:pt x="2069" y="1253"/>
                  </a:lnTo>
                  <a:cubicBezTo>
                    <a:pt x="2295" y="1195"/>
                    <a:pt x="2529" y="1166"/>
                    <a:pt x="2763" y="1166"/>
                  </a:cubicBezTo>
                  <a:close/>
                  <a:moveTo>
                    <a:pt x="124" y="0"/>
                  </a:moveTo>
                  <a:cubicBezTo>
                    <a:pt x="86" y="0"/>
                    <a:pt x="52" y="18"/>
                    <a:pt x="29" y="51"/>
                  </a:cubicBezTo>
                  <a:cubicBezTo>
                    <a:pt x="4" y="87"/>
                    <a:pt x="1" y="136"/>
                    <a:pt x="22" y="174"/>
                  </a:cubicBezTo>
                  <a:cubicBezTo>
                    <a:pt x="177" y="442"/>
                    <a:pt x="367" y="745"/>
                    <a:pt x="624" y="981"/>
                  </a:cubicBezTo>
                  <a:cubicBezTo>
                    <a:pt x="758" y="1101"/>
                    <a:pt x="906" y="1196"/>
                    <a:pt x="1058" y="1259"/>
                  </a:cubicBezTo>
                  <a:cubicBezTo>
                    <a:pt x="754" y="1386"/>
                    <a:pt x="466" y="1534"/>
                    <a:pt x="188" y="1703"/>
                  </a:cubicBezTo>
                  <a:cubicBezTo>
                    <a:pt x="134" y="1736"/>
                    <a:pt x="113" y="1802"/>
                    <a:pt x="141" y="1858"/>
                  </a:cubicBezTo>
                  <a:cubicBezTo>
                    <a:pt x="163" y="1899"/>
                    <a:pt x="205" y="1922"/>
                    <a:pt x="248" y="1922"/>
                  </a:cubicBezTo>
                  <a:cubicBezTo>
                    <a:pt x="262" y="1922"/>
                    <a:pt x="276" y="1920"/>
                    <a:pt x="289" y="1915"/>
                  </a:cubicBezTo>
                  <a:lnTo>
                    <a:pt x="1505" y="1425"/>
                  </a:lnTo>
                  <a:cubicBezTo>
                    <a:pt x="1551" y="1461"/>
                    <a:pt x="1596" y="1489"/>
                    <a:pt x="1650" y="1510"/>
                  </a:cubicBezTo>
                  <a:cubicBezTo>
                    <a:pt x="1657" y="1524"/>
                    <a:pt x="1663" y="1541"/>
                    <a:pt x="1674" y="1555"/>
                  </a:cubicBezTo>
                  <a:cubicBezTo>
                    <a:pt x="1832" y="2006"/>
                    <a:pt x="2112" y="2408"/>
                    <a:pt x="2361" y="2772"/>
                  </a:cubicBezTo>
                  <a:cubicBezTo>
                    <a:pt x="2386" y="2806"/>
                    <a:pt x="2421" y="2824"/>
                    <a:pt x="2460" y="2824"/>
                  </a:cubicBezTo>
                  <a:cubicBezTo>
                    <a:pt x="2481" y="2824"/>
                    <a:pt x="2506" y="2817"/>
                    <a:pt x="2527" y="2803"/>
                  </a:cubicBezTo>
                  <a:cubicBezTo>
                    <a:pt x="2580" y="2764"/>
                    <a:pt x="2594" y="2694"/>
                    <a:pt x="2555" y="2640"/>
                  </a:cubicBezTo>
                  <a:lnTo>
                    <a:pt x="2555" y="2637"/>
                  </a:lnTo>
                  <a:cubicBezTo>
                    <a:pt x="2372" y="2377"/>
                    <a:pt x="2221" y="2087"/>
                    <a:pt x="2073" y="1806"/>
                  </a:cubicBezTo>
                  <a:cubicBezTo>
                    <a:pt x="2034" y="1731"/>
                    <a:pt x="1995" y="1658"/>
                    <a:pt x="1956" y="1583"/>
                  </a:cubicBezTo>
                  <a:lnTo>
                    <a:pt x="1956" y="1583"/>
                  </a:lnTo>
                  <a:cubicBezTo>
                    <a:pt x="1985" y="1588"/>
                    <a:pt x="2013" y="1591"/>
                    <a:pt x="2040" y="1594"/>
                  </a:cubicBezTo>
                  <a:cubicBezTo>
                    <a:pt x="2256" y="1612"/>
                    <a:pt x="2473" y="1621"/>
                    <a:pt x="2691" y="1621"/>
                  </a:cubicBezTo>
                  <a:cubicBezTo>
                    <a:pt x="2957" y="1621"/>
                    <a:pt x="3223" y="1607"/>
                    <a:pt x="3489" y="1580"/>
                  </a:cubicBezTo>
                  <a:cubicBezTo>
                    <a:pt x="3545" y="1577"/>
                    <a:pt x="3647" y="1566"/>
                    <a:pt x="3718" y="1485"/>
                  </a:cubicBezTo>
                  <a:cubicBezTo>
                    <a:pt x="3813" y="1372"/>
                    <a:pt x="3774" y="1210"/>
                    <a:pt x="3686" y="1126"/>
                  </a:cubicBezTo>
                  <a:cubicBezTo>
                    <a:pt x="3613" y="1055"/>
                    <a:pt x="3520" y="1027"/>
                    <a:pt x="3429" y="1006"/>
                  </a:cubicBezTo>
                  <a:cubicBezTo>
                    <a:pt x="3209" y="956"/>
                    <a:pt x="2984" y="931"/>
                    <a:pt x="2759" y="931"/>
                  </a:cubicBezTo>
                  <a:cubicBezTo>
                    <a:pt x="2508" y="931"/>
                    <a:pt x="2256" y="962"/>
                    <a:pt x="2013" y="1024"/>
                  </a:cubicBezTo>
                  <a:lnTo>
                    <a:pt x="1903" y="1055"/>
                  </a:lnTo>
                  <a:cubicBezTo>
                    <a:pt x="1861" y="1066"/>
                    <a:pt x="1822" y="1076"/>
                    <a:pt x="1783" y="1084"/>
                  </a:cubicBezTo>
                  <a:cubicBezTo>
                    <a:pt x="1777" y="1073"/>
                    <a:pt x="1762" y="1059"/>
                    <a:pt x="1748" y="1051"/>
                  </a:cubicBezTo>
                  <a:cubicBezTo>
                    <a:pt x="1731" y="1040"/>
                    <a:pt x="1710" y="1035"/>
                    <a:pt x="1690" y="1035"/>
                  </a:cubicBezTo>
                  <a:cubicBezTo>
                    <a:pt x="1678" y="1035"/>
                    <a:pt x="1665" y="1037"/>
                    <a:pt x="1653" y="1041"/>
                  </a:cubicBezTo>
                  <a:cubicBezTo>
                    <a:pt x="1650" y="1041"/>
                    <a:pt x="1642" y="1041"/>
                    <a:pt x="1639" y="1045"/>
                  </a:cubicBezTo>
                  <a:cubicBezTo>
                    <a:pt x="1308" y="552"/>
                    <a:pt x="874" y="139"/>
                    <a:pt x="145" y="2"/>
                  </a:cubicBezTo>
                  <a:cubicBezTo>
                    <a:pt x="138" y="1"/>
                    <a:pt x="131" y="0"/>
                    <a:pt x="124" y="0"/>
                  </a:cubicBezTo>
                  <a:close/>
                </a:path>
              </a:pathLst>
            </a:custGeom>
            <a:solidFill>
              <a:srgbClr val="C673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0;p39">
              <a:extLst>
                <a:ext uri="{FF2B5EF4-FFF2-40B4-BE49-F238E27FC236}">
                  <a16:creationId xmlns:a16="http://schemas.microsoft.com/office/drawing/2014/main" id="{4D4B6280-79A3-42A7-9DEB-B775F17B2D9F}"/>
                </a:ext>
              </a:extLst>
            </p:cNvPr>
            <p:cNvSpPr/>
            <p:nvPr/>
          </p:nvSpPr>
          <p:spPr>
            <a:xfrm>
              <a:off x="1761679" y="4521346"/>
              <a:ext cx="141883" cy="99333"/>
            </a:xfrm>
            <a:custGeom>
              <a:avLst/>
              <a:gdLst/>
              <a:ahLst/>
              <a:cxnLst/>
              <a:rect l="l" t="t" r="r" b="b"/>
              <a:pathLst>
                <a:path w="3758" h="2631" extrusionOk="0">
                  <a:moveTo>
                    <a:pt x="3260" y="360"/>
                  </a:moveTo>
                  <a:lnTo>
                    <a:pt x="3260" y="360"/>
                  </a:lnTo>
                  <a:cubicBezTo>
                    <a:pt x="3010" y="558"/>
                    <a:pt x="2703" y="692"/>
                    <a:pt x="2386" y="741"/>
                  </a:cubicBezTo>
                  <a:cubicBezTo>
                    <a:pt x="2658" y="579"/>
                    <a:pt x="2954" y="449"/>
                    <a:pt x="3260" y="360"/>
                  </a:cubicBezTo>
                  <a:close/>
                  <a:moveTo>
                    <a:pt x="357" y="233"/>
                  </a:moveTo>
                  <a:lnTo>
                    <a:pt x="357" y="233"/>
                  </a:lnTo>
                  <a:cubicBezTo>
                    <a:pt x="850" y="251"/>
                    <a:pt x="1333" y="452"/>
                    <a:pt x="1692" y="791"/>
                  </a:cubicBezTo>
                  <a:cubicBezTo>
                    <a:pt x="1692" y="794"/>
                    <a:pt x="1689" y="798"/>
                    <a:pt x="1689" y="801"/>
                  </a:cubicBezTo>
                  <a:lnTo>
                    <a:pt x="1639" y="903"/>
                  </a:lnTo>
                  <a:cubicBezTo>
                    <a:pt x="1149" y="861"/>
                    <a:pt x="677" y="611"/>
                    <a:pt x="357" y="233"/>
                  </a:cubicBezTo>
                  <a:close/>
                  <a:moveTo>
                    <a:pt x="301" y="1"/>
                  </a:moveTo>
                  <a:cubicBezTo>
                    <a:pt x="239" y="1"/>
                    <a:pt x="178" y="3"/>
                    <a:pt x="117" y="9"/>
                  </a:cubicBezTo>
                  <a:cubicBezTo>
                    <a:pt x="74" y="12"/>
                    <a:pt x="40" y="36"/>
                    <a:pt x="22" y="72"/>
                  </a:cubicBezTo>
                  <a:cubicBezTo>
                    <a:pt x="1" y="111"/>
                    <a:pt x="4" y="153"/>
                    <a:pt x="29" y="188"/>
                  </a:cubicBezTo>
                  <a:cubicBezTo>
                    <a:pt x="364" y="695"/>
                    <a:pt x="934" y="1048"/>
                    <a:pt x="1537" y="1126"/>
                  </a:cubicBezTo>
                  <a:lnTo>
                    <a:pt x="917" y="2464"/>
                  </a:lnTo>
                  <a:cubicBezTo>
                    <a:pt x="889" y="2521"/>
                    <a:pt x="913" y="2588"/>
                    <a:pt x="966" y="2616"/>
                  </a:cubicBezTo>
                  <a:cubicBezTo>
                    <a:pt x="983" y="2627"/>
                    <a:pt x="1005" y="2630"/>
                    <a:pt x="1022" y="2630"/>
                  </a:cubicBezTo>
                  <a:cubicBezTo>
                    <a:pt x="1061" y="2630"/>
                    <a:pt x="1100" y="2609"/>
                    <a:pt x="1121" y="2573"/>
                  </a:cubicBezTo>
                  <a:lnTo>
                    <a:pt x="1956" y="1164"/>
                  </a:lnTo>
                  <a:lnTo>
                    <a:pt x="2827" y="1795"/>
                  </a:lnTo>
                  <a:cubicBezTo>
                    <a:pt x="2847" y="1810"/>
                    <a:pt x="2871" y="1817"/>
                    <a:pt x="2895" y="1817"/>
                  </a:cubicBezTo>
                  <a:cubicBezTo>
                    <a:pt x="2932" y="1817"/>
                    <a:pt x="2969" y="1800"/>
                    <a:pt x="2992" y="1770"/>
                  </a:cubicBezTo>
                  <a:cubicBezTo>
                    <a:pt x="3027" y="1718"/>
                    <a:pt x="3017" y="1643"/>
                    <a:pt x="2964" y="1604"/>
                  </a:cubicBezTo>
                  <a:lnTo>
                    <a:pt x="2164" y="1027"/>
                  </a:lnTo>
                  <a:cubicBezTo>
                    <a:pt x="2164" y="1016"/>
                    <a:pt x="2164" y="1006"/>
                    <a:pt x="2161" y="995"/>
                  </a:cubicBezTo>
                  <a:cubicBezTo>
                    <a:pt x="2759" y="981"/>
                    <a:pt x="3355" y="695"/>
                    <a:pt x="3725" y="223"/>
                  </a:cubicBezTo>
                  <a:cubicBezTo>
                    <a:pt x="3753" y="184"/>
                    <a:pt x="3757" y="132"/>
                    <a:pt x="3732" y="90"/>
                  </a:cubicBezTo>
                  <a:cubicBezTo>
                    <a:pt x="3711" y="57"/>
                    <a:pt x="3673" y="34"/>
                    <a:pt x="3634" y="34"/>
                  </a:cubicBezTo>
                  <a:cubicBezTo>
                    <a:pt x="3627" y="34"/>
                    <a:pt x="3620" y="35"/>
                    <a:pt x="3613" y="36"/>
                  </a:cubicBezTo>
                  <a:cubicBezTo>
                    <a:pt x="3021" y="142"/>
                    <a:pt x="2457" y="381"/>
                    <a:pt x="1967" y="734"/>
                  </a:cubicBezTo>
                  <a:cubicBezTo>
                    <a:pt x="1543" y="275"/>
                    <a:pt x="927" y="1"/>
                    <a:pt x="301" y="1"/>
                  </a:cubicBezTo>
                  <a:close/>
                </a:path>
              </a:pathLst>
            </a:custGeom>
            <a:solidFill>
              <a:srgbClr val="C673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1;p39">
              <a:extLst>
                <a:ext uri="{FF2B5EF4-FFF2-40B4-BE49-F238E27FC236}">
                  <a16:creationId xmlns:a16="http://schemas.microsoft.com/office/drawing/2014/main" id="{782C1ADE-A76B-406F-ACD4-BB3FFF27DB1C}"/>
                </a:ext>
              </a:extLst>
            </p:cNvPr>
            <p:cNvSpPr/>
            <p:nvPr/>
          </p:nvSpPr>
          <p:spPr>
            <a:xfrm>
              <a:off x="2224199" y="2416051"/>
              <a:ext cx="105714" cy="166311"/>
            </a:xfrm>
            <a:custGeom>
              <a:avLst/>
              <a:gdLst/>
              <a:ahLst/>
              <a:cxnLst/>
              <a:rect l="l" t="t" r="r" b="b"/>
              <a:pathLst>
                <a:path w="2800" h="4405" extrusionOk="0">
                  <a:moveTo>
                    <a:pt x="1" y="1"/>
                  </a:moveTo>
                  <a:lnTo>
                    <a:pt x="1" y="1"/>
                  </a:lnTo>
                  <a:cubicBezTo>
                    <a:pt x="217" y="240"/>
                    <a:pt x="322" y="550"/>
                    <a:pt x="357" y="856"/>
                  </a:cubicBezTo>
                  <a:cubicBezTo>
                    <a:pt x="375" y="1008"/>
                    <a:pt x="375" y="1163"/>
                    <a:pt x="360" y="1318"/>
                  </a:cubicBezTo>
                  <a:cubicBezTo>
                    <a:pt x="347" y="1470"/>
                    <a:pt x="311" y="1621"/>
                    <a:pt x="276" y="1773"/>
                  </a:cubicBezTo>
                  <a:lnTo>
                    <a:pt x="272" y="1780"/>
                  </a:lnTo>
                  <a:lnTo>
                    <a:pt x="272" y="1794"/>
                  </a:lnTo>
                  <a:cubicBezTo>
                    <a:pt x="259" y="2044"/>
                    <a:pt x="259" y="2294"/>
                    <a:pt x="280" y="2548"/>
                  </a:cubicBezTo>
                  <a:lnTo>
                    <a:pt x="290" y="2668"/>
                  </a:lnTo>
                  <a:lnTo>
                    <a:pt x="417" y="2650"/>
                  </a:lnTo>
                  <a:cubicBezTo>
                    <a:pt x="495" y="2639"/>
                    <a:pt x="576" y="2633"/>
                    <a:pt x="659" y="2633"/>
                  </a:cubicBezTo>
                  <a:cubicBezTo>
                    <a:pt x="836" y="2633"/>
                    <a:pt x="1019" y="2658"/>
                    <a:pt x="1189" y="2707"/>
                  </a:cubicBezTo>
                  <a:cubicBezTo>
                    <a:pt x="1443" y="2780"/>
                    <a:pt x="1679" y="2900"/>
                    <a:pt x="1890" y="3063"/>
                  </a:cubicBezTo>
                  <a:cubicBezTo>
                    <a:pt x="2094" y="3232"/>
                    <a:pt x="2274" y="3436"/>
                    <a:pt x="2422" y="3665"/>
                  </a:cubicBezTo>
                  <a:cubicBezTo>
                    <a:pt x="2496" y="3782"/>
                    <a:pt x="2559" y="3904"/>
                    <a:pt x="2630" y="4024"/>
                  </a:cubicBezTo>
                  <a:cubicBezTo>
                    <a:pt x="2683" y="4148"/>
                    <a:pt x="2739" y="4278"/>
                    <a:pt x="2799" y="4405"/>
                  </a:cubicBezTo>
                  <a:cubicBezTo>
                    <a:pt x="2767" y="4268"/>
                    <a:pt x="2732" y="4133"/>
                    <a:pt x="2690" y="3996"/>
                  </a:cubicBezTo>
                  <a:cubicBezTo>
                    <a:pt x="2637" y="3870"/>
                    <a:pt x="2595" y="3732"/>
                    <a:pt x="2528" y="3605"/>
                  </a:cubicBezTo>
                  <a:cubicBezTo>
                    <a:pt x="2401" y="3351"/>
                    <a:pt x="2228" y="3115"/>
                    <a:pt x="2014" y="2915"/>
                  </a:cubicBezTo>
                  <a:cubicBezTo>
                    <a:pt x="1795" y="2725"/>
                    <a:pt x="1534" y="2572"/>
                    <a:pt x="1253" y="2488"/>
                  </a:cubicBezTo>
                  <a:cubicBezTo>
                    <a:pt x="1062" y="2431"/>
                    <a:pt x="870" y="2400"/>
                    <a:pt x="672" y="2400"/>
                  </a:cubicBezTo>
                  <a:cubicBezTo>
                    <a:pt x="615" y="2400"/>
                    <a:pt x="557" y="2403"/>
                    <a:pt x="499" y="2408"/>
                  </a:cubicBezTo>
                  <a:lnTo>
                    <a:pt x="499" y="2408"/>
                  </a:lnTo>
                  <a:cubicBezTo>
                    <a:pt x="484" y="2208"/>
                    <a:pt x="478" y="2004"/>
                    <a:pt x="480" y="1805"/>
                  </a:cubicBezTo>
                  <a:lnTo>
                    <a:pt x="480" y="1805"/>
                  </a:lnTo>
                  <a:cubicBezTo>
                    <a:pt x="510" y="1648"/>
                    <a:pt x="534" y="1488"/>
                    <a:pt x="537" y="1329"/>
                  </a:cubicBezTo>
                  <a:cubicBezTo>
                    <a:pt x="544" y="1163"/>
                    <a:pt x="529" y="994"/>
                    <a:pt x="491" y="832"/>
                  </a:cubicBezTo>
                  <a:cubicBezTo>
                    <a:pt x="417" y="511"/>
                    <a:pt x="259" y="198"/>
                    <a:pt x="1" y="1"/>
                  </a:cubicBezTo>
                  <a:close/>
                </a:path>
              </a:pathLst>
            </a:custGeom>
            <a:solidFill>
              <a:srgbClr val="8E4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2;p39">
              <a:extLst>
                <a:ext uri="{FF2B5EF4-FFF2-40B4-BE49-F238E27FC236}">
                  <a16:creationId xmlns:a16="http://schemas.microsoft.com/office/drawing/2014/main" id="{7AFA378A-A57C-4255-A5D2-FD6676DA27FB}"/>
                </a:ext>
              </a:extLst>
            </p:cNvPr>
            <p:cNvSpPr/>
            <p:nvPr/>
          </p:nvSpPr>
          <p:spPr>
            <a:xfrm>
              <a:off x="2244058" y="2455277"/>
              <a:ext cx="154984" cy="30506"/>
            </a:xfrm>
            <a:custGeom>
              <a:avLst/>
              <a:gdLst/>
              <a:ahLst/>
              <a:cxnLst/>
              <a:rect l="l" t="t" r="r" b="b"/>
              <a:pathLst>
                <a:path w="4105" h="808" extrusionOk="0">
                  <a:moveTo>
                    <a:pt x="1011" y="1"/>
                  </a:moveTo>
                  <a:cubicBezTo>
                    <a:pt x="668" y="1"/>
                    <a:pt x="320" y="45"/>
                    <a:pt x="0" y="170"/>
                  </a:cubicBezTo>
                  <a:cubicBezTo>
                    <a:pt x="137" y="154"/>
                    <a:pt x="273" y="147"/>
                    <a:pt x="407" y="147"/>
                  </a:cubicBezTo>
                  <a:cubicBezTo>
                    <a:pt x="621" y="147"/>
                    <a:pt x="832" y="163"/>
                    <a:pt x="1044" y="180"/>
                  </a:cubicBezTo>
                  <a:cubicBezTo>
                    <a:pt x="1385" y="216"/>
                    <a:pt x="1727" y="272"/>
                    <a:pt x="2065" y="343"/>
                  </a:cubicBezTo>
                  <a:cubicBezTo>
                    <a:pt x="2745" y="473"/>
                    <a:pt x="3418" y="653"/>
                    <a:pt x="4105" y="808"/>
                  </a:cubicBezTo>
                  <a:cubicBezTo>
                    <a:pt x="3482" y="480"/>
                    <a:pt x="2805" y="251"/>
                    <a:pt x="2111" y="113"/>
                  </a:cubicBezTo>
                  <a:cubicBezTo>
                    <a:pt x="1774" y="49"/>
                    <a:pt x="1433" y="1"/>
                    <a:pt x="1086" y="1"/>
                  </a:cubicBezTo>
                  <a:cubicBezTo>
                    <a:pt x="1074" y="1"/>
                    <a:pt x="1062" y="1"/>
                    <a:pt x="1050" y="1"/>
                  </a:cubicBezTo>
                  <a:cubicBezTo>
                    <a:pt x="1037" y="1"/>
                    <a:pt x="1024" y="1"/>
                    <a:pt x="1011" y="1"/>
                  </a:cubicBezTo>
                  <a:close/>
                </a:path>
              </a:pathLst>
            </a:custGeom>
            <a:solidFill>
              <a:srgbClr val="8E4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3;p39">
              <a:extLst>
                <a:ext uri="{FF2B5EF4-FFF2-40B4-BE49-F238E27FC236}">
                  <a16:creationId xmlns:a16="http://schemas.microsoft.com/office/drawing/2014/main" id="{837DD5B4-9635-4EF9-B599-4436BA90C41F}"/>
                </a:ext>
              </a:extLst>
            </p:cNvPr>
            <p:cNvSpPr/>
            <p:nvPr/>
          </p:nvSpPr>
          <p:spPr>
            <a:xfrm>
              <a:off x="2264407" y="2274362"/>
              <a:ext cx="18387" cy="182961"/>
            </a:xfrm>
            <a:custGeom>
              <a:avLst/>
              <a:gdLst/>
              <a:ahLst/>
              <a:cxnLst/>
              <a:rect l="l" t="t" r="r" b="b"/>
              <a:pathLst>
                <a:path w="487" h="4846" extrusionOk="0">
                  <a:moveTo>
                    <a:pt x="1" y="1"/>
                  </a:moveTo>
                  <a:cubicBezTo>
                    <a:pt x="95" y="396"/>
                    <a:pt x="131" y="797"/>
                    <a:pt x="162" y="1202"/>
                  </a:cubicBezTo>
                  <a:cubicBezTo>
                    <a:pt x="191" y="1607"/>
                    <a:pt x="212" y="2009"/>
                    <a:pt x="226" y="2414"/>
                  </a:cubicBezTo>
                  <a:cubicBezTo>
                    <a:pt x="251" y="3225"/>
                    <a:pt x="261" y="4035"/>
                    <a:pt x="254" y="4845"/>
                  </a:cubicBezTo>
                  <a:lnTo>
                    <a:pt x="487" y="4842"/>
                  </a:lnTo>
                  <a:cubicBezTo>
                    <a:pt x="455" y="4028"/>
                    <a:pt x="406" y="3218"/>
                    <a:pt x="342" y="2407"/>
                  </a:cubicBezTo>
                  <a:cubicBezTo>
                    <a:pt x="310" y="2006"/>
                    <a:pt x="272" y="1601"/>
                    <a:pt x="222" y="1196"/>
                  </a:cubicBezTo>
                  <a:cubicBezTo>
                    <a:pt x="170" y="794"/>
                    <a:pt x="116" y="389"/>
                    <a:pt x="1" y="1"/>
                  </a:cubicBezTo>
                  <a:close/>
                </a:path>
              </a:pathLst>
            </a:custGeom>
            <a:solidFill>
              <a:srgbClr val="8E4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4;p39">
              <a:extLst>
                <a:ext uri="{FF2B5EF4-FFF2-40B4-BE49-F238E27FC236}">
                  <a16:creationId xmlns:a16="http://schemas.microsoft.com/office/drawing/2014/main" id="{2FBF8A68-FF2E-42B1-B888-C294D3F97A00}"/>
                </a:ext>
              </a:extLst>
            </p:cNvPr>
            <p:cNvSpPr/>
            <p:nvPr/>
          </p:nvSpPr>
          <p:spPr>
            <a:xfrm>
              <a:off x="2315223" y="2282630"/>
              <a:ext cx="18387" cy="183074"/>
            </a:xfrm>
            <a:custGeom>
              <a:avLst/>
              <a:gdLst/>
              <a:ahLst/>
              <a:cxnLst/>
              <a:rect l="l" t="t" r="r" b="b"/>
              <a:pathLst>
                <a:path w="487" h="4849" extrusionOk="0">
                  <a:moveTo>
                    <a:pt x="0" y="1"/>
                  </a:moveTo>
                  <a:cubicBezTo>
                    <a:pt x="81" y="395"/>
                    <a:pt x="102" y="800"/>
                    <a:pt x="131" y="1206"/>
                  </a:cubicBezTo>
                  <a:cubicBezTo>
                    <a:pt x="159" y="1611"/>
                    <a:pt x="173" y="2016"/>
                    <a:pt x="190" y="2418"/>
                  </a:cubicBezTo>
                  <a:cubicBezTo>
                    <a:pt x="222" y="3228"/>
                    <a:pt x="240" y="4039"/>
                    <a:pt x="254" y="4849"/>
                  </a:cubicBezTo>
                  <a:lnTo>
                    <a:pt x="486" y="4838"/>
                  </a:lnTo>
                  <a:cubicBezTo>
                    <a:pt x="437" y="4028"/>
                    <a:pt x="377" y="3221"/>
                    <a:pt x="307" y="2411"/>
                  </a:cubicBezTo>
                  <a:cubicBezTo>
                    <a:pt x="272" y="2009"/>
                    <a:pt x="237" y="1603"/>
                    <a:pt x="190" y="1201"/>
                  </a:cubicBezTo>
                  <a:cubicBezTo>
                    <a:pt x="141" y="796"/>
                    <a:pt x="99" y="391"/>
                    <a:pt x="0" y="1"/>
                  </a:cubicBezTo>
                  <a:close/>
                </a:path>
              </a:pathLst>
            </a:custGeom>
            <a:solidFill>
              <a:srgbClr val="8E4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5;p39">
              <a:extLst>
                <a:ext uri="{FF2B5EF4-FFF2-40B4-BE49-F238E27FC236}">
                  <a16:creationId xmlns:a16="http://schemas.microsoft.com/office/drawing/2014/main" id="{AD27FAEC-7609-4773-B656-B8645CE00143}"/>
                </a:ext>
              </a:extLst>
            </p:cNvPr>
            <p:cNvSpPr/>
            <p:nvPr/>
          </p:nvSpPr>
          <p:spPr>
            <a:xfrm>
              <a:off x="1232070" y="3664904"/>
              <a:ext cx="21596" cy="44740"/>
            </a:xfrm>
            <a:custGeom>
              <a:avLst/>
              <a:gdLst/>
              <a:ahLst/>
              <a:cxnLst/>
              <a:rect l="l" t="t" r="r" b="b"/>
              <a:pathLst>
                <a:path w="572" h="1185" extrusionOk="0">
                  <a:moveTo>
                    <a:pt x="561" y="1"/>
                  </a:moveTo>
                  <a:lnTo>
                    <a:pt x="561" y="1"/>
                  </a:lnTo>
                  <a:cubicBezTo>
                    <a:pt x="399" y="174"/>
                    <a:pt x="297" y="364"/>
                    <a:pt x="209" y="562"/>
                  </a:cubicBezTo>
                  <a:cubicBezTo>
                    <a:pt x="167" y="664"/>
                    <a:pt x="128" y="762"/>
                    <a:pt x="96" y="864"/>
                  </a:cubicBezTo>
                  <a:cubicBezTo>
                    <a:pt x="61" y="970"/>
                    <a:pt x="36" y="1072"/>
                    <a:pt x="1" y="1185"/>
                  </a:cubicBezTo>
                  <a:cubicBezTo>
                    <a:pt x="114" y="1132"/>
                    <a:pt x="191" y="1041"/>
                    <a:pt x="259" y="949"/>
                  </a:cubicBezTo>
                  <a:cubicBezTo>
                    <a:pt x="326" y="858"/>
                    <a:pt x="375" y="759"/>
                    <a:pt x="424" y="656"/>
                  </a:cubicBezTo>
                  <a:cubicBezTo>
                    <a:pt x="508" y="452"/>
                    <a:pt x="572" y="238"/>
                    <a:pt x="561" y="1"/>
                  </a:cubicBezTo>
                  <a:close/>
                </a:path>
              </a:pathLst>
            </a:custGeom>
            <a:solidFill>
              <a:srgbClr val="8E4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95BDA19-4C3B-420B-A42C-2618A99C156F}"/>
              </a:ext>
            </a:extLst>
          </p:cNvPr>
          <p:cNvSpPr txBox="1"/>
          <p:nvPr/>
        </p:nvSpPr>
        <p:spPr>
          <a:xfrm>
            <a:off x="5597564" y="2831598"/>
            <a:ext cx="236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그런데 시각장애인은</a:t>
            </a:r>
            <a:endParaRPr lang="en-US" altLang="ko-KR" sz="1800" dirty="0">
              <a:latin typeface="Do Hyeon" panose="020B0600000101010101" charset="-127"/>
              <a:ea typeface="Do Hyeon" panose="020B0600000101010101" charset="-127"/>
            </a:endParaRPr>
          </a:p>
          <a:p>
            <a:r>
              <a:rPr lang="ko-KR" altLang="en-US" sz="1800" dirty="0">
                <a:latin typeface="Do Hyeon" panose="020B0600000101010101" charset="-127"/>
                <a:ea typeface="Do Hyeon" panose="020B0600000101010101" charset="-127"/>
              </a:rPr>
              <a:t>장을 어떻게 보고 있지</a:t>
            </a:r>
            <a:r>
              <a:rPr lang="en-US" altLang="ko-KR" sz="1800" dirty="0">
                <a:latin typeface="Do Hyeon" panose="020B0600000101010101" charset="-127"/>
                <a:ea typeface="Do Hyeon" panose="020B0600000101010101" charset="-127"/>
              </a:rPr>
              <a:t>?</a:t>
            </a:r>
            <a:endParaRPr lang="ko-KR" altLang="en-US" sz="1800" dirty="0">
              <a:latin typeface="Do Hyeon" panose="020B0600000101010101" charset="-127"/>
              <a:ea typeface="Do 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539569"/>
      </p:ext>
    </p:extLst>
  </p:cSld>
  <p:clrMapOvr>
    <a:masterClrMapping/>
  </p:clrMapOvr>
</p:sld>
</file>

<file path=ppt/theme/theme1.xml><?xml version="1.0" encoding="utf-8"?>
<a:theme xmlns:a="http://schemas.openxmlformats.org/drawingml/2006/main" name="Supermarket Business Plan by Slidesgo">
  <a:themeElements>
    <a:clrScheme name="Simple Light">
      <a:dk1>
        <a:srgbClr val="F3F3F3"/>
      </a:dk1>
      <a:lt1>
        <a:srgbClr val="092329"/>
      </a:lt1>
      <a:dk2>
        <a:srgbClr val="57BF8E"/>
      </a:dk2>
      <a:lt2>
        <a:srgbClr val="B5EECC"/>
      </a:lt2>
      <a:accent1>
        <a:srgbClr val="83C3A9"/>
      </a:accent1>
      <a:accent2>
        <a:srgbClr val="AD241B"/>
      </a:accent2>
      <a:accent3>
        <a:srgbClr val="F1471D"/>
      </a:accent3>
      <a:accent4>
        <a:srgbClr val="FF8433"/>
      </a:accent4>
      <a:accent5>
        <a:srgbClr val="FCD06F"/>
      </a:accent5>
      <a:accent6>
        <a:srgbClr val="F7EECE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751</Words>
  <Application>Microsoft Office PowerPoint</Application>
  <PresentationFormat>화면 슬라이드 쇼(16:9)</PresentationFormat>
  <Paragraphs>127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Josefin Sans</vt:lpstr>
      <vt:lpstr>Fjalla One</vt:lpstr>
      <vt:lpstr>Do Hyeon</vt:lpstr>
      <vt:lpstr>Barlow</vt:lpstr>
      <vt:lpstr>Josefin Slab</vt:lpstr>
      <vt:lpstr>Anton</vt:lpstr>
      <vt:lpstr>Arial</vt:lpstr>
      <vt:lpstr>맑은 고딕</vt:lpstr>
      <vt:lpstr>Staatliches</vt:lpstr>
      <vt:lpstr>Abel</vt:lpstr>
      <vt:lpstr>Supermarket Business Plan by Slidesgo</vt:lpstr>
      <vt:lpstr>시 장 (SEE 장)</vt:lpstr>
      <vt:lpstr>목차</vt:lpstr>
      <vt:lpstr>기획 배경</vt:lpstr>
      <vt:lpstr>오프라인에서 장 볼 때</vt:lpstr>
      <vt:lpstr>이런 게 있었으면!</vt:lpstr>
      <vt:lpstr>이미 나와있는 장보기 앱은…</vt:lpstr>
      <vt:lpstr>이미 나와있는 장보기 앱은…</vt:lpstr>
      <vt:lpstr>그렇다면 우리는?</vt:lpstr>
      <vt:lpstr>그럼 시각장애인은?</vt:lpstr>
      <vt:lpstr>시각장애인의 장보기는…</vt:lpstr>
      <vt:lpstr>시각장애인의 장보기는…</vt:lpstr>
      <vt:lpstr>우리는 이렇게 생각했다</vt:lpstr>
      <vt:lpstr>See 장의 탄생</vt:lpstr>
      <vt:lpstr>기능 소개</vt:lpstr>
      <vt:lpstr>See 장은 이렇게 구성되어 있습니다!</vt:lpstr>
      <vt:lpstr>쇼핑 리스트 작성</vt:lpstr>
      <vt:lpstr>상품 이미지 검색</vt:lpstr>
      <vt:lpstr>상품 최저가 비교</vt:lpstr>
      <vt:lpstr>시각장애인의 장보기 UI</vt:lpstr>
      <vt:lpstr>시각장애인의 장보기 UI</vt:lpstr>
      <vt:lpstr>팀 소개</vt:lpstr>
      <vt:lpstr>두둥</vt:lpstr>
      <vt:lpstr>강민창</vt:lpstr>
      <vt:lpstr>강유정</vt:lpstr>
      <vt:lpstr>곽충섭</vt:lpstr>
      <vt:lpstr>김유리</vt:lpstr>
      <vt:lpstr>정준영</vt:lpstr>
      <vt:lpstr>지서연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 장 (SEE 장)</dc:title>
  <dc:creator>지서연</dc:creator>
  <cp:lastModifiedBy>지서연</cp:lastModifiedBy>
  <cp:revision>28</cp:revision>
  <dcterms:modified xsi:type="dcterms:W3CDTF">2021-01-29T03:29:40Z</dcterms:modified>
</cp:coreProperties>
</file>